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bookmarkIdSeed="3">
  <p:sldMasterIdLst>
    <p:sldMasterId id="2147483648" r:id="rId1"/>
  </p:sldMasterIdLst>
  <p:notesMasterIdLst>
    <p:notesMasterId r:id="rId37"/>
  </p:notesMasterIdLst>
  <p:handoutMasterIdLst>
    <p:handoutMasterId r:id="rId38"/>
  </p:handoutMasterIdLst>
  <p:sldIdLst>
    <p:sldId id="803" r:id="rId2"/>
    <p:sldId id="985" r:id="rId3"/>
    <p:sldId id="1016" r:id="rId4"/>
    <p:sldId id="1000" r:id="rId5"/>
    <p:sldId id="963" r:id="rId6"/>
    <p:sldId id="964" r:id="rId7"/>
    <p:sldId id="1149" r:id="rId8"/>
    <p:sldId id="966" r:id="rId9"/>
    <p:sldId id="1005" r:id="rId10"/>
    <p:sldId id="968" r:id="rId11"/>
    <p:sldId id="1296" r:id="rId12"/>
    <p:sldId id="969" r:id="rId13"/>
    <p:sldId id="970" r:id="rId14"/>
    <p:sldId id="972" r:id="rId15"/>
    <p:sldId id="974" r:id="rId16"/>
    <p:sldId id="975" r:id="rId17"/>
    <p:sldId id="976" r:id="rId18"/>
    <p:sldId id="1096" r:id="rId19"/>
    <p:sldId id="1036" r:id="rId20"/>
    <p:sldId id="986" r:id="rId21"/>
    <p:sldId id="987" r:id="rId22"/>
    <p:sldId id="1008" r:id="rId23"/>
    <p:sldId id="1514" r:id="rId24"/>
    <p:sldId id="1515" r:id="rId25"/>
    <p:sldId id="992" r:id="rId26"/>
    <p:sldId id="1076" r:id="rId27"/>
    <p:sldId id="981" r:id="rId28"/>
    <p:sldId id="1512" r:id="rId29"/>
    <p:sldId id="991" r:id="rId30"/>
    <p:sldId id="998" r:id="rId31"/>
    <p:sldId id="990" r:id="rId32"/>
    <p:sldId id="977" r:id="rId33"/>
    <p:sldId id="1136" r:id="rId34"/>
    <p:sldId id="1513" r:id="rId35"/>
    <p:sldId id="1446" r:id="rId36"/>
  </p:sldIdLst>
  <p:sldSz cx="12192000" cy="6858000"/>
  <p:notesSz cx="7102475" cy="9388475"/>
  <p:embeddedFontLst>
    <p:embeddedFont>
      <p:font typeface="Georgia" panose="02040502050405020303" pitchFamily="18" charset="0"/>
      <p:regular r:id="rId39"/>
      <p:bold r:id="rId40"/>
      <p:italic r:id="rId41"/>
      <p:boldItalic r:id="rId42"/>
    </p:embeddedFont>
  </p:embeddedFontLst>
  <p:defaultTextStyle>
    <a:defPPr>
      <a:defRPr lang="en-GB"/>
    </a:defPPr>
    <a:lvl1pPr algn="l" rtl="0" fontAlgn="base">
      <a:spcBef>
        <a:spcPct val="0"/>
      </a:spcBef>
      <a:spcAft>
        <a:spcPct val="0"/>
      </a:spcAft>
      <a:defRPr sz="16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16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6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6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600" kern="1200">
        <a:solidFill>
          <a:schemeClr val="tx1"/>
        </a:solidFill>
        <a:latin typeface="Arial" pitchFamily="34" charset="0"/>
        <a:ea typeface="+mn-ea"/>
        <a:cs typeface="Arial" pitchFamily="34" charset="0"/>
      </a:defRPr>
    </a:lvl5pPr>
    <a:lvl6pPr marL="2286000" algn="l" defTabSz="914400" rtl="0" eaLnBrk="1" latinLnBrk="0" hangingPunct="1">
      <a:defRPr sz="1600" kern="1200">
        <a:solidFill>
          <a:schemeClr val="tx1"/>
        </a:solidFill>
        <a:latin typeface="Arial" pitchFamily="34" charset="0"/>
        <a:ea typeface="+mn-ea"/>
        <a:cs typeface="Arial" pitchFamily="34" charset="0"/>
      </a:defRPr>
    </a:lvl6pPr>
    <a:lvl7pPr marL="2743200" algn="l" defTabSz="914400" rtl="0" eaLnBrk="1" latinLnBrk="0" hangingPunct="1">
      <a:defRPr sz="1600" kern="1200">
        <a:solidFill>
          <a:schemeClr val="tx1"/>
        </a:solidFill>
        <a:latin typeface="Arial" pitchFamily="34" charset="0"/>
        <a:ea typeface="+mn-ea"/>
        <a:cs typeface="Arial" pitchFamily="34" charset="0"/>
      </a:defRPr>
    </a:lvl7pPr>
    <a:lvl8pPr marL="3200400" algn="l" defTabSz="914400" rtl="0" eaLnBrk="1" latinLnBrk="0" hangingPunct="1">
      <a:defRPr sz="1600" kern="1200">
        <a:solidFill>
          <a:schemeClr val="tx1"/>
        </a:solidFill>
        <a:latin typeface="Arial" pitchFamily="34" charset="0"/>
        <a:ea typeface="+mn-ea"/>
        <a:cs typeface="Arial" pitchFamily="34" charset="0"/>
      </a:defRPr>
    </a:lvl8pPr>
    <a:lvl9pPr marL="3657600" algn="l" defTabSz="914400" rtl="0" eaLnBrk="1" latinLnBrk="0" hangingPunct="1">
      <a:defRPr sz="16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576" userDrawn="1">
          <p15:clr>
            <a:srgbClr val="A4A3A4"/>
          </p15:clr>
        </p15:guide>
        <p15:guide id="2" orient="horz" pos="4032" userDrawn="1">
          <p15:clr>
            <a:srgbClr val="A4A3A4"/>
          </p15:clr>
        </p15:guide>
        <p15:guide id="3" pos="768" userDrawn="1">
          <p15:clr>
            <a:srgbClr val="A4A3A4"/>
          </p15:clr>
        </p15:guide>
        <p15:guide id="4" pos="6912" userDrawn="1">
          <p15:clr>
            <a:srgbClr val="A4A3A4"/>
          </p15:clr>
        </p15:guide>
      </p15:sldGuideLst>
    </p:ext>
    <p:ext uri="{2D200454-40CA-4A62-9FC3-DE9A4176ACB9}">
      <p15:notesGuideLst xmlns:p15="http://schemas.microsoft.com/office/powerpoint/2012/main">
        <p15:guide id="1" orient="horz" pos="2958"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rry Bahill"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EDFDE"/>
    <a:srgbClr val="DECBDE"/>
    <a:srgbClr val="FFFFCC"/>
    <a:srgbClr val="EFE7EF"/>
    <a:srgbClr val="07008C"/>
    <a:srgbClr val="090389"/>
    <a:srgbClr val="FFFF00"/>
    <a:srgbClr val="CDC800"/>
    <a:srgbClr val="FFFF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913" autoAdjust="0"/>
  </p:normalViewPr>
  <p:slideViewPr>
    <p:cSldViewPr>
      <p:cViewPr varScale="1">
        <p:scale>
          <a:sx n="73" d="100"/>
          <a:sy n="73" d="100"/>
        </p:scale>
        <p:origin x="998" y="53"/>
      </p:cViewPr>
      <p:guideLst>
        <p:guide orient="horz" pos="576"/>
        <p:guide orient="horz" pos="4032"/>
        <p:guide pos="768"/>
        <p:guide pos="691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p:scale>
          <a:sx n="100" d="100"/>
          <a:sy n="100" d="100"/>
        </p:scale>
        <p:origin x="-1496" y="848"/>
      </p:cViewPr>
      <p:guideLst>
        <p:guide orient="horz" pos="2958"/>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hdr" sz="quarter"/>
          </p:nvPr>
        </p:nvSpPr>
        <p:spPr bwMode="auto">
          <a:xfrm>
            <a:off x="0" y="0"/>
            <a:ext cx="3077525" cy="468781"/>
          </a:xfrm>
          <a:prstGeom prst="rect">
            <a:avLst/>
          </a:prstGeom>
          <a:noFill/>
          <a:ln w="9525">
            <a:noFill/>
            <a:miter lim="800000"/>
            <a:headEnd/>
            <a:tailEnd/>
          </a:ln>
          <a:effectLst/>
        </p:spPr>
        <p:txBody>
          <a:bodyPr vert="horz" wrap="square" lIns="93241" tIns="46621" rIns="93241" bIns="46621" numCol="1" anchor="t" anchorCtr="0" compatLnSpc="1">
            <a:prstTxWarp prst="textNoShape">
              <a:avLst/>
            </a:prstTxWarp>
          </a:bodyPr>
          <a:lstStyle>
            <a:lvl1pPr eaLnBrk="0" hangingPunct="0">
              <a:defRPr sz="1200" dirty="0">
                <a:latin typeface="Times New Roman" pitchFamily="18" charset="0"/>
                <a:cs typeface="+mn-cs"/>
              </a:defRPr>
            </a:lvl1pPr>
          </a:lstStyle>
          <a:p>
            <a:pPr>
              <a:defRPr/>
            </a:pPr>
            <a:endParaRPr lang="en-US" dirty="0"/>
          </a:p>
        </p:txBody>
      </p:sp>
      <p:sp>
        <p:nvSpPr>
          <p:cNvPr id="134147" name="Rectangle 3"/>
          <p:cNvSpPr>
            <a:spLocks noGrp="1" noChangeArrowheads="1"/>
          </p:cNvSpPr>
          <p:nvPr>
            <p:ph type="dt" sz="quarter" idx="1"/>
          </p:nvPr>
        </p:nvSpPr>
        <p:spPr bwMode="auto">
          <a:xfrm>
            <a:off x="4023340" y="0"/>
            <a:ext cx="3077525" cy="468781"/>
          </a:xfrm>
          <a:prstGeom prst="rect">
            <a:avLst/>
          </a:prstGeom>
          <a:noFill/>
          <a:ln w="9525">
            <a:noFill/>
            <a:miter lim="800000"/>
            <a:headEnd/>
            <a:tailEnd/>
          </a:ln>
          <a:effectLst/>
        </p:spPr>
        <p:txBody>
          <a:bodyPr vert="horz" wrap="square" lIns="93241" tIns="46621" rIns="93241" bIns="46621" numCol="1" anchor="t" anchorCtr="0" compatLnSpc="1">
            <a:prstTxWarp prst="textNoShape">
              <a:avLst/>
            </a:prstTxWarp>
          </a:bodyPr>
          <a:lstStyle>
            <a:lvl1pPr algn="r" eaLnBrk="0" hangingPunct="0">
              <a:defRPr sz="1200">
                <a:latin typeface="Times New Roman" pitchFamily="18" charset="0"/>
                <a:cs typeface="+mn-cs"/>
              </a:defRPr>
            </a:lvl1pPr>
          </a:lstStyle>
          <a:p>
            <a:pPr>
              <a:defRPr/>
            </a:pPr>
            <a:fld id="{25147F5C-F481-45AA-B7F3-FAD529DB2C95}" type="datetime1">
              <a:rPr lang="en-US" smtClean="0"/>
              <a:t>10/5/2019</a:t>
            </a:fld>
            <a:endParaRPr lang="en-US" dirty="0"/>
          </a:p>
        </p:txBody>
      </p:sp>
      <p:sp>
        <p:nvSpPr>
          <p:cNvPr id="134148" name="Rectangle 4"/>
          <p:cNvSpPr>
            <a:spLocks noGrp="1" noChangeArrowheads="1"/>
          </p:cNvSpPr>
          <p:nvPr>
            <p:ph type="ftr" sz="quarter" idx="2"/>
          </p:nvPr>
        </p:nvSpPr>
        <p:spPr bwMode="auto">
          <a:xfrm>
            <a:off x="0" y="8918089"/>
            <a:ext cx="3077525" cy="468781"/>
          </a:xfrm>
          <a:prstGeom prst="rect">
            <a:avLst/>
          </a:prstGeom>
          <a:noFill/>
          <a:ln w="9525">
            <a:noFill/>
            <a:miter lim="800000"/>
            <a:headEnd/>
            <a:tailEnd/>
          </a:ln>
          <a:effectLst/>
        </p:spPr>
        <p:txBody>
          <a:bodyPr vert="horz" wrap="square" lIns="93241" tIns="46621" rIns="93241" bIns="46621" numCol="1" anchor="b" anchorCtr="0" compatLnSpc="1">
            <a:prstTxWarp prst="textNoShape">
              <a:avLst/>
            </a:prstTxWarp>
          </a:bodyPr>
          <a:lstStyle>
            <a:lvl1pPr eaLnBrk="0" hangingPunct="0">
              <a:defRPr sz="1200" dirty="0">
                <a:latin typeface="Times New Roman" pitchFamily="18" charset="0"/>
                <a:cs typeface="+mn-cs"/>
              </a:defRPr>
            </a:lvl1pPr>
          </a:lstStyle>
          <a:p>
            <a:pPr>
              <a:defRPr/>
            </a:pPr>
            <a:endParaRPr lang="en-US" dirty="0"/>
          </a:p>
        </p:txBody>
      </p:sp>
      <p:sp>
        <p:nvSpPr>
          <p:cNvPr id="134149" name="Rectangle 5"/>
          <p:cNvSpPr>
            <a:spLocks noGrp="1" noChangeArrowheads="1"/>
          </p:cNvSpPr>
          <p:nvPr>
            <p:ph type="sldNum" sz="quarter" idx="3"/>
          </p:nvPr>
        </p:nvSpPr>
        <p:spPr bwMode="auto">
          <a:xfrm>
            <a:off x="4023340" y="8918089"/>
            <a:ext cx="3077525" cy="468781"/>
          </a:xfrm>
          <a:prstGeom prst="rect">
            <a:avLst/>
          </a:prstGeom>
          <a:noFill/>
          <a:ln w="9525">
            <a:noFill/>
            <a:miter lim="800000"/>
            <a:headEnd/>
            <a:tailEnd/>
          </a:ln>
          <a:effectLst/>
        </p:spPr>
        <p:txBody>
          <a:bodyPr vert="horz" wrap="square" lIns="93241" tIns="46621" rIns="93241" bIns="46621" numCol="1" anchor="b" anchorCtr="0" compatLnSpc="1">
            <a:prstTxWarp prst="textNoShape">
              <a:avLst/>
            </a:prstTxWarp>
          </a:bodyPr>
          <a:lstStyle>
            <a:lvl1pPr algn="r" eaLnBrk="0" hangingPunct="0">
              <a:defRPr sz="1200">
                <a:latin typeface="Times New Roman" pitchFamily="18" charset="0"/>
                <a:cs typeface="+mn-cs"/>
              </a:defRPr>
            </a:lvl1pPr>
          </a:lstStyle>
          <a:p>
            <a:pPr>
              <a:defRPr/>
            </a:pPr>
            <a:fld id="{59C7F499-3A15-4B2D-9504-DC88F0FD7362}" type="slidenum">
              <a:rPr lang="en-US"/>
              <a:pPr>
                <a:defRPr/>
              </a:pPr>
              <a:t>‹#›</a:t>
            </a:fld>
            <a:endParaRPr lang="en-US" dirty="0"/>
          </a:p>
        </p:txBody>
      </p:sp>
    </p:spTree>
    <p:extLst>
      <p:ext uri="{BB962C8B-B14F-4D97-AF65-F5344CB8AC3E}">
        <p14:creationId xmlns:p14="http://schemas.microsoft.com/office/powerpoint/2010/main" val="223421577"/>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77525" cy="468781"/>
          </a:xfrm>
          <a:prstGeom prst="rect">
            <a:avLst/>
          </a:prstGeom>
          <a:noFill/>
          <a:ln w="9525">
            <a:noFill/>
            <a:miter lim="800000"/>
            <a:headEnd/>
            <a:tailEnd/>
          </a:ln>
          <a:effectLst/>
        </p:spPr>
        <p:txBody>
          <a:bodyPr vert="horz" wrap="square" lIns="94864" tIns="47432" rIns="94864" bIns="47432" numCol="1" anchor="t" anchorCtr="0" compatLnSpc="1">
            <a:prstTxWarp prst="textNoShape">
              <a:avLst/>
            </a:prstTxWarp>
          </a:bodyPr>
          <a:lstStyle>
            <a:lvl1pPr defTabSz="948601" eaLnBrk="0" hangingPunct="0">
              <a:defRPr sz="1200" dirty="0">
                <a:latin typeface="Arial" charset="0"/>
                <a:cs typeface="+mn-cs"/>
              </a:defRPr>
            </a:lvl1pPr>
          </a:lstStyle>
          <a:p>
            <a:pPr>
              <a:defRPr/>
            </a:pPr>
            <a:endParaRPr lang="en-GB" dirty="0"/>
          </a:p>
        </p:txBody>
      </p:sp>
      <p:sp>
        <p:nvSpPr>
          <p:cNvPr id="7171" name="Rectangle 3"/>
          <p:cNvSpPr>
            <a:spLocks noGrp="1" noChangeArrowheads="1"/>
          </p:cNvSpPr>
          <p:nvPr>
            <p:ph type="dt" idx="1"/>
          </p:nvPr>
        </p:nvSpPr>
        <p:spPr bwMode="auto">
          <a:xfrm>
            <a:off x="4024952" y="0"/>
            <a:ext cx="3077525" cy="468781"/>
          </a:xfrm>
          <a:prstGeom prst="rect">
            <a:avLst/>
          </a:prstGeom>
          <a:noFill/>
          <a:ln w="9525">
            <a:noFill/>
            <a:miter lim="800000"/>
            <a:headEnd/>
            <a:tailEnd/>
          </a:ln>
          <a:effectLst/>
        </p:spPr>
        <p:txBody>
          <a:bodyPr vert="horz" wrap="square" lIns="94864" tIns="47432" rIns="94864" bIns="47432" numCol="1" anchor="t" anchorCtr="0" compatLnSpc="1">
            <a:prstTxWarp prst="textNoShape">
              <a:avLst/>
            </a:prstTxWarp>
          </a:bodyPr>
          <a:lstStyle>
            <a:lvl1pPr algn="r" defTabSz="948601" eaLnBrk="0" hangingPunct="0">
              <a:defRPr sz="1200">
                <a:latin typeface="Arial" charset="0"/>
                <a:cs typeface="+mn-cs"/>
              </a:defRPr>
            </a:lvl1pPr>
          </a:lstStyle>
          <a:p>
            <a:pPr>
              <a:defRPr/>
            </a:pPr>
            <a:fld id="{8E988431-9018-42C2-86B6-B049A21B7163}" type="datetime1">
              <a:rPr lang="en-US" smtClean="0"/>
              <a:t>10/5/2019</a:t>
            </a:fld>
            <a:endParaRPr lang="en-GB" dirty="0"/>
          </a:p>
        </p:txBody>
      </p:sp>
      <p:sp>
        <p:nvSpPr>
          <p:cNvPr id="6148" name="Rectangle 4"/>
          <p:cNvSpPr>
            <a:spLocks noGrp="1" noRot="1" noChangeAspect="1" noChangeArrowheads="1" noTextEdit="1"/>
          </p:cNvSpPr>
          <p:nvPr>
            <p:ph type="sldImg" idx="2"/>
          </p:nvPr>
        </p:nvSpPr>
        <p:spPr bwMode="auto">
          <a:xfrm>
            <a:off x="422275" y="704850"/>
            <a:ext cx="6257925" cy="3521075"/>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47427" y="4459848"/>
            <a:ext cx="5207622" cy="4223851"/>
          </a:xfrm>
          <a:prstGeom prst="rect">
            <a:avLst/>
          </a:prstGeom>
          <a:noFill/>
          <a:ln w="9525">
            <a:noFill/>
            <a:miter lim="800000"/>
            <a:headEnd/>
            <a:tailEnd/>
          </a:ln>
          <a:effectLst/>
        </p:spPr>
        <p:txBody>
          <a:bodyPr vert="horz" wrap="square" lIns="94864" tIns="47432" rIns="94864" bIns="47432"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174" name="Rectangle 6"/>
          <p:cNvSpPr>
            <a:spLocks noGrp="1" noChangeArrowheads="1"/>
          </p:cNvSpPr>
          <p:nvPr>
            <p:ph type="ftr" sz="quarter" idx="4"/>
          </p:nvPr>
        </p:nvSpPr>
        <p:spPr bwMode="auto">
          <a:xfrm>
            <a:off x="0" y="8919694"/>
            <a:ext cx="3077525" cy="468781"/>
          </a:xfrm>
          <a:prstGeom prst="rect">
            <a:avLst/>
          </a:prstGeom>
          <a:noFill/>
          <a:ln w="9525">
            <a:noFill/>
            <a:miter lim="800000"/>
            <a:headEnd/>
            <a:tailEnd/>
          </a:ln>
          <a:effectLst/>
        </p:spPr>
        <p:txBody>
          <a:bodyPr vert="horz" wrap="square" lIns="94864" tIns="47432" rIns="94864" bIns="47432" numCol="1" anchor="b" anchorCtr="0" compatLnSpc="1">
            <a:prstTxWarp prst="textNoShape">
              <a:avLst/>
            </a:prstTxWarp>
          </a:bodyPr>
          <a:lstStyle>
            <a:lvl1pPr defTabSz="948601" eaLnBrk="0" hangingPunct="0">
              <a:defRPr sz="1200" dirty="0">
                <a:latin typeface="Arial" charset="0"/>
                <a:cs typeface="+mn-cs"/>
              </a:defRPr>
            </a:lvl1pPr>
          </a:lstStyle>
          <a:p>
            <a:pPr>
              <a:defRPr/>
            </a:pPr>
            <a:endParaRPr lang="en-GB" dirty="0"/>
          </a:p>
        </p:txBody>
      </p:sp>
      <p:sp>
        <p:nvSpPr>
          <p:cNvPr id="7175" name="Rectangle 7"/>
          <p:cNvSpPr>
            <a:spLocks noGrp="1" noChangeArrowheads="1"/>
          </p:cNvSpPr>
          <p:nvPr>
            <p:ph type="sldNum" sz="quarter" idx="5"/>
          </p:nvPr>
        </p:nvSpPr>
        <p:spPr bwMode="auto">
          <a:xfrm>
            <a:off x="4024952" y="8919694"/>
            <a:ext cx="3077525" cy="468781"/>
          </a:xfrm>
          <a:prstGeom prst="rect">
            <a:avLst/>
          </a:prstGeom>
          <a:noFill/>
          <a:ln w="9525">
            <a:noFill/>
            <a:miter lim="800000"/>
            <a:headEnd/>
            <a:tailEnd/>
          </a:ln>
          <a:effectLst/>
        </p:spPr>
        <p:txBody>
          <a:bodyPr vert="horz" wrap="square" lIns="94864" tIns="47432" rIns="94864" bIns="47432" numCol="1" anchor="b" anchorCtr="0" compatLnSpc="1">
            <a:prstTxWarp prst="textNoShape">
              <a:avLst/>
            </a:prstTxWarp>
          </a:bodyPr>
          <a:lstStyle>
            <a:lvl1pPr algn="r" defTabSz="948601" eaLnBrk="0" hangingPunct="0">
              <a:defRPr sz="1200">
                <a:latin typeface="Arial" charset="0"/>
                <a:cs typeface="+mn-cs"/>
              </a:defRPr>
            </a:lvl1pPr>
          </a:lstStyle>
          <a:p>
            <a:pPr>
              <a:defRPr/>
            </a:pPr>
            <a:fld id="{D2B21DF8-EA41-4261-9446-F8567C765804}" type="slidenum">
              <a:rPr lang="en-GB"/>
              <a:pPr>
                <a:defRPr/>
              </a:pPr>
              <a:t>‹#›</a:t>
            </a:fld>
            <a:endParaRPr lang="en-GB" dirty="0"/>
          </a:p>
        </p:txBody>
      </p:sp>
    </p:spTree>
    <p:extLst>
      <p:ext uri="{BB962C8B-B14F-4D97-AF65-F5344CB8AC3E}">
        <p14:creationId xmlns:p14="http://schemas.microsoft.com/office/powerpoint/2010/main" val="1145712990"/>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p:txBody>
          <a:bodyPr/>
          <a:lstStyle/>
          <a:p>
            <a:pPr>
              <a:defRPr/>
            </a:pPr>
            <a:fld id="{72BF3888-CB0E-4F81-9CB4-B6BF373AA46A}" type="slidenum">
              <a:rPr lang="en-GB" smtClean="0"/>
              <a:pPr>
                <a:defRPr/>
              </a:pPr>
              <a:t>1</a:t>
            </a:fld>
            <a:endParaRPr lang="en-GB" dirty="0"/>
          </a:p>
        </p:txBody>
      </p:sp>
      <p:sp>
        <p:nvSpPr>
          <p:cNvPr id="9218" name="Rectangle 2"/>
          <p:cNvSpPr>
            <a:spLocks noGrp="1" noRot="1" noChangeAspect="1" noChangeArrowheads="1" noTextEdit="1"/>
          </p:cNvSpPr>
          <p:nvPr>
            <p:ph type="sldImg"/>
          </p:nvPr>
        </p:nvSpPr>
        <p:spPr>
          <a:xfrm>
            <a:off x="422275" y="704850"/>
            <a:ext cx="6257925" cy="3521075"/>
          </a:xfrm>
          <a:ln/>
        </p:spPr>
      </p:sp>
      <p:sp>
        <p:nvSpPr>
          <p:cNvPr id="9219" name="Rectangle 3"/>
          <p:cNvSpPr>
            <a:spLocks noGrp="1" noChangeArrowheads="1"/>
          </p:cNvSpPr>
          <p:nvPr>
            <p:ph type="body" idx="1"/>
          </p:nvPr>
        </p:nvSpPr>
        <p:spPr>
          <a:xfrm>
            <a:off x="947427" y="4459846"/>
            <a:ext cx="5207622" cy="4694238"/>
          </a:xfrm>
          <a:noFill/>
          <a:ln/>
        </p:spPr>
        <p:txBody>
          <a:bodyPr/>
          <a:lstStyle/>
          <a:p>
            <a:endParaRPr lang="en-US" sz="1000" dirty="0"/>
          </a:p>
        </p:txBody>
      </p:sp>
      <p:sp>
        <p:nvSpPr>
          <p:cNvPr id="134149" name="Date Placeholder 4"/>
          <p:cNvSpPr>
            <a:spLocks noGrp="1"/>
          </p:cNvSpPr>
          <p:nvPr>
            <p:ph type="dt" sz="quarter" idx="1"/>
          </p:nvPr>
        </p:nvSpPr>
        <p:spPr/>
        <p:txBody>
          <a:bodyPr/>
          <a:lstStyle/>
          <a:p>
            <a:pPr>
              <a:defRPr/>
            </a:pPr>
            <a:fld id="{155A6AE6-0F28-4D1A-8CB4-4CAC08246DA8}" type="datetime1">
              <a:rPr lang="en-US" smtClean="0"/>
              <a:t>10/5/2019</a:t>
            </a:fld>
            <a:endParaRPr lang="en-GB" dirty="0"/>
          </a:p>
        </p:txBody>
      </p:sp>
      <p:sp>
        <p:nvSpPr>
          <p:cNvPr id="134150" name="Footer Placeholder 5"/>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2752123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pitchFamily="18" charset="0"/>
                <a:ea typeface="+mn-ea"/>
                <a:cs typeface="+mn-cs"/>
              </a:rPr>
              <a:t>Majorca this example dates from 1465, the Catalan tradition</a:t>
            </a:r>
          </a:p>
          <a:p>
            <a:r>
              <a:rPr lang="en-US" sz="1200" b="0" i="0" kern="1200" dirty="0">
                <a:solidFill>
                  <a:schemeClr val="tx1"/>
                </a:solidFill>
                <a:effectLst/>
                <a:latin typeface="Times New Roman" pitchFamily="18" charset="0"/>
                <a:ea typeface="+mn-ea"/>
                <a:cs typeface="+mn-cs"/>
              </a:rPr>
              <a:t>Alps copied</a:t>
            </a:r>
          </a:p>
          <a:p>
            <a:r>
              <a:rPr lang="en-US" sz="1200" b="0" i="0" kern="1200" dirty="0">
                <a:solidFill>
                  <a:schemeClr val="tx1"/>
                </a:solidFill>
                <a:effectLst/>
                <a:latin typeface="Times New Roman" pitchFamily="18" charset="0"/>
                <a:ea typeface="+mn-ea"/>
                <a:cs typeface="+mn-cs"/>
              </a:rPr>
              <a:t>Red Sea copied</a:t>
            </a:r>
            <a:endParaRPr lang="en-US" dirty="0"/>
          </a:p>
        </p:txBody>
      </p:sp>
      <p:sp>
        <p:nvSpPr>
          <p:cNvPr id="4" name="Date Placeholder 3"/>
          <p:cNvSpPr>
            <a:spLocks noGrp="1"/>
          </p:cNvSpPr>
          <p:nvPr>
            <p:ph type="dt" idx="1"/>
          </p:nvPr>
        </p:nvSpPr>
        <p:spPr/>
        <p:txBody>
          <a:bodyPr/>
          <a:lstStyle/>
          <a:p>
            <a:pPr>
              <a:defRPr/>
            </a:pPr>
            <a:fld id="{8E988431-9018-42C2-86B6-B049A21B7163}" type="datetime1">
              <a:rPr lang="en-US" smtClean="0"/>
              <a:t>10/5/2019</a:t>
            </a:fld>
            <a:endParaRPr lang="en-GB" dirty="0"/>
          </a:p>
        </p:txBody>
      </p:sp>
      <p:sp>
        <p:nvSpPr>
          <p:cNvPr id="5" name="Footer Placeholder 4"/>
          <p:cNvSpPr>
            <a:spLocks noGrp="1"/>
          </p:cNvSpPr>
          <p:nvPr>
            <p:ph type="ftr" sz="quarter" idx="4"/>
          </p:nvPr>
        </p:nvSpPr>
        <p:spPr/>
        <p:txBody>
          <a:bodyPr/>
          <a:lstStyle/>
          <a:p>
            <a:pPr>
              <a:defRPr/>
            </a:pPr>
            <a:endParaRPr lang="en-GB" dirty="0"/>
          </a:p>
        </p:txBody>
      </p:sp>
      <p:sp>
        <p:nvSpPr>
          <p:cNvPr id="6" name="Slide Number Placeholder 5"/>
          <p:cNvSpPr>
            <a:spLocks noGrp="1"/>
          </p:cNvSpPr>
          <p:nvPr>
            <p:ph type="sldNum" sz="quarter" idx="5"/>
          </p:nvPr>
        </p:nvSpPr>
        <p:spPr/>
        <p:txBody>
          <a:bodyPr/>
          <a:lstStyle/>
          <a:p>
            <a:pPr>
              <a:defRPr/>
            </a:pPr>
            <a:fld id="{D2B21DF8-EA41-4261-9446-F8567C765804}" type="slidenum">
              <a:rPr lang="en-GB" smtClean="0"/>
              <a:pPr>
                <a:defRPr/>
              </a:pPr>
              <a:t>14</a:t>
            </a:fld>
            <a:endParaRPr lang="en-GB" dirty="0"/>
          </a:p>
        </p:txBody>
      </p:sp>
    </p:spTree>
    <p:extLst>
      <p:ext uri="{BB962C8B-B14F-4D97-AF65-F5344CB8AC3E}">
        <p14:creationId xmlns:p14="http://schemas.microsoft.com/office/powerpoint/2010/main" val="3486410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Alps and Pyrenees in green</a:t>
            </a:r>
          </a:p>
          <a:p>
            <a:r>
              <a:rPr lang="en-US" dirty="0"/>
              <a:t>de Canepa trained as an apprentice in Roselli’s atelier.</a:t>
            </a:r>
          </a:p>
        </p:txBody>
      </p:sp>
      <p:sp>
        <p:nvSpPr>
          <p:cNvPr id="4" name="Date Placeholder 3"/>
          <p:cNvSpPr>
            <a:spLocks noGrp="1"/>
          </p:cNvSpPr>
          <p:nvPr>
            <p:ph type="dt" idx="1"/>
          </p:nvPr>
        </p:nvSpPr>
        <p:spPr/>
        <p:txBody>
          <a:bodyPr/>
          <a:lstStyle/>
          <a:p>
            <a:pPr>
              <a:defRPr/>
            </a:pPr>
            <a:fld id="{8E988431-9018-42C2-86B6-B049A21B7163}" type="datetime1">
              <a:rPr lang="en-US" smtClean="0"/>
              <a:t>10/5/2019</a:t>
            </a:fld>
            <a:endParaRPr lang="en-GB" dirty="0"/>
          </a:p>
        </p:txBody>
      </p:sp>
      <p:sp>
        <p:nvSpPr>
          <p:cNvPr id="5" name="Footer Placeholder 4"/>
          <p:cNvSpPr>
            <a:spLocks noGrp="1"/>
          </p:cNvSpPr>
          <p:nvPr>
            <p:ph type="ftr" sz="quarter" idx="4"/>
          </p:nvPr>
        </p:nvSpPr>
        <p:spPr/>
        <p:txBody>
          <a:bodyPr/>
          <a:lstStyle/>
          <a:p>
            <a:pPr>
              <a:defRPr/>
            </a:pPr>
            <a:endParaRPr lang="en-GB" dirty="0"/>
          </a:p>
        </p:txBody>
      </p:sp>
      <p:sp>
        <p:nvSpPr>
          <p:cNvPr id="6" name="Slide Number Placeholder 5"/>
          <p:cNvSpPr>
            <a:spLocks noGrp="1"/>
          </p:cNvSpPr>
          <p:nvPr>
            <p:ph type="sldNum" sz="quarter" idx="5"/>
          </p:nvPr>
        </p:nvSpPr>
        <p:spPr/>
        <p:txBody>
          <a:bodyPr/>
          <a:lstStyle/>
          <a:p>
            <a:pPr>
              <a:defRPr/>
            </a:pPr>
            <a:fld id="{D2B21DF8-EA41-4261-9446-F8567C765804}" type="slidenum">
              <a:rPr lang="en-GB" smtClean="0"/>
              <a:pPr>
                <a:defRPr/>
              </a:pPr>
              <a:t>15</a:t>
            </a:fld>
            <a:endParaRPr lang="en-GB" dirty="0"/>
          </a:p>
        </p:txBody>
      </p:sp>
    </p:spTree>
    <p:extLst>
      <p:ext uri="{BB962C8B-B14F-4D97-AF65-F5344CB8AC3E}">
        <p14:creationId xmlns:p14="http://schemas.microsoft.com/office/powerpoint/2010/main" val="758604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Alps</a:t>
            </a:r>
          </a:p>
          <a:p>
            <a:r>
              <a:rPr lang="en-US" dirty="0"/>
              <a:t>Red Sea copied</a:t>
            </a:r>
          </a:p>
        </p:txBody>
      </p:sp>
      <p:sp>
        <p:nvSpPr>
          <p:cNvPr id="4" name="Date Placeholder 3"/>
          <p:cNvSpPr>
            <a:spLocks noGrp="1"/>
          </p:cNvSpPr>
          <p:nvPr>
            <p:ph type="dt" idx="1"/>
          </p:nvPr>
        </p:nvSpPr>
        <p:spPr/>
        <p:txBody>
          <a:bodyPr/>
          <a:lstStyle/>
          <a:p>
            <a:pPr>
              <a:defRPr/>
            </a:pPr>
            <a:fld id="{8E988431-9018-42C2-86B6-B049A21B7163}" type="datetime1">
              <a:rPr lang="en-US" smtClean="0"/>
              <a:t>10/5/2019</a:t>
            </a:fld>
            <a:endParaRPr lang="en-GB" dirty="0"/>
          </a:p>
        </p:txBody>
      </p:sp>
      <p:sp>
        <p:nvSpPr>
          <p:cNvPr id="5" name="Footer Placeholder 4"/>
          <p:cNvSpPr>
            <a:spLocks noGrp="1"/>
          </p:cNvSpPr>
          <p:nvPr>
            <p:ph type="ftr" sz="quarter" idx="4"/>
          </p:nvPr>
        </p:nvSpPr>
        <p:spPr/>
        <p:txBody>
          <a:bodyPr/>
          <a:lstStyle/>
          <a:p>
            <a:pPr>
              <a:defRPr/>
            </a:pPr>
            <a:endParaRPr lang="en-GB" dirty="0"/>
          </a:p>
        </p:txBody>
      </p:sp>
      <p:sp>
        <p:nvSpPr>
          <p:cNvPr id="6" name="Slide Number Placeholder 5"/>
          <p:cNvSpPr>
            <a:spLocks noGrp="1"/>
          </p:cNvSpPr>
          <p:nvPr>
            <p:ph type="sldNum" sz="quarter" idx="5"/>
          </p:nvPr>
        </p:nvSpPr>
        <p:spPr/>
        <p:txBody>
          <a:bodyPr/>
          <a:lstStyle/>
          <a:p>
            <a:pPr>
              <a:defRPr/>
            </a:pPr>
            <a:fld id="{D2B21DF8-EA41-4261-9446-F8567C765804}" type="slidenum">
              <a:rPr lang="en-GB" smtClean="0"/>
              <a:pPr>
                <a:defRPr/>
              </a:pPr>
              <a:t>16</a:t>
            </a:fld>
            <a:endParaRPr lang="en-GB" dirty="0"/>
          </a:p>
        </p:txBody>
      </p:sp>
    </p:spTree>
    <p:extLst>
      <p:ext uri="{BB962C8B-B14F-4D97-AF65-F5344CB8AC3E}">
        <p14:creationId xmlns:p14="http://schemas.microsoft.com/office/powerpoint/2010/main" val="2254850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Alps</a:t>
            </a:r>
          </a:p>
        </p:txBody>
      </p:sp>
      <p:sp>
        <p:nvSpPr>
          <p:cNvPr id="4" name="Date Placeholder 3"/>
          <p:cNvSpPr>
            <a:spLocks noGrp="1"/>
          </p:cNvSpPr>
          <p:nvPr>
            <p:ph type="dt" idx="1"/>
          </p:nvPr>
        </p:nvSpPr>
        <p:spPr/>
        <p:txBody>
          <a:bodyPr/>
          <a:lstStyle/>
          <a:p>
            <a:pPr>
              <a:defRPr/>
            </a:pPr>
            <a:fld id="{8E988431-9018-42C2-86B6-B049A21B7163}" type="datetime1">
              <a:rPr lang="en-US" smtClean="0"/>
              <a:t>10/5/2019</a:t>
            </a:fld>
            <a:endParaRPr lang="en-GB" dirty="0"/>
          </a:p>
        </p:txBody>
      </p:sp>
      <p:sp>
        <p:nvSpPr>
          <p:cNvPr id="5" name="Footer Placeholder 4"/>
          <p:cNvSpPr>
            <a:spLocks noGrp="1"/>
          </p:cNvSpPr>
          <p:nvPr>
            <p:ph type="ftr" sz="quarter" idx="4"/>
          </p:nvPr>
        </p:nvSpPr>
        <p:spPr/>
        <p:txBody>
          <a:bodyPr/>
          <a:lstStyle/>
          <a:p>
            <a:pPr>
              <a:defRPr/>
            </a:pPr>
            <a:endParaRPr lang="en-GB" dirty="0"/>
          </a:p>
        </p:txBody>
      </p:sp>
      <p:sp>
        <p:nvSpPr>
          <p:cNvPr id="6" name="Slide Number Placeholder 5"/>
          <p:cNvSpPr>
            <a:spLocks noGrp="1"/>
          </p:cNvSpPr>
          <p:nvPr>
            <p:ph type="sldNum" sz="quarter" idx="5"/>
          </p:nvPr>
        </p:nvSpPr>
        <p:spPr/>
        <p:txBody>
          <a:bodyPr/>
          <a:lstStyle/>
          <a:p>
            <a:pPr>
              <a:defRPr/>
            </a:pPr>
            <a:fld id="{D2B21DF8-EA41-4261-9446-F8567C765804}" type="slidenum">
              <a:rPr lang="en-GB" smtClean="0"/>
              <a:pPr>
                <a:defRPr/>
              </a:pPr>
              <a:t>17</a:t>
            </a:fld>
            <a:endParaRPr lang="en-GB" dirty="0"/>
          </a:p>
        </p:txBody>
      </p:sp>
    </p:spTree>
    <p:extLst>
      <p:ext uri="{BB962C8B-B14F-4D97-AF65-F5344CB8AC3E}">
        <p14:creationId xmlns:p14="http://schemas.microsoft.com/office/powerpoint/2010/main" val="3382594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These really look like mountains</a:t>
            </a:r>
          </a:p>
        </p:txBody>
      </p:sp>
      <p:sp>
        <p:nvSpPr>
          <p:cNvPr id="4" name="Date Placeholder 3"/>
          <p:cNvSpPr>
            <a:spLocks noGrp="1"/>
          </p:cNvSpPr>
          <p:nvPr>
            <p:ph type="dt" idx="1"/>
          </p:nvPr>
        </p:nvSpPr>
        <p:spPr/>
        <p:txBody>
          <a:bodyPr/>
          <a:lstStyle/>
          <a:p>
            <a:pPr>
              <a:defRPr/>
            </a:pPr>
            <a:fld id="{8E988431-9018-42C2-86B6-B049A21B7163}" type="datetime1">
              <a:rPr lang="en-US" smtClean="0"/>
              <a:t>10/5/2019</a:t>
            </a:fld>
            <a:endParaRPr lang="en-GB" dirty="0"/>
          </a:p>
        </p:txBody>
      </p:sp>
      <p:sp>
        <p:nvSpPr>
          <p:cNvPr id="5" name="Footer Placeholder 4"/>
          <p:cNvSpPr>
            <a:spLocks noGrp="1"/>
          </p:cNvSpPr>
          <p:nvPr>
            <p:ph type="ftr" sz="quarter" idx="4"/>
          </p:nvPr>
        </p:nvSpPr>
        <p:spPr/>
        <p:txBody>
          <a:bodyPr/>
          <a:lstStyle/>
          <a:p>
            <a:pPr>
              <a:defRPr/>
            </a:pPr>
            <a:endParaRPr lang="en-GB" dirty="0"/>
          </a:p>
        </p:txBody>
      </p:sp>
      <p:sp>
        <p:nvSpPr>
          <p:cNvPr id="6" name="Slide Number Placeholder 5"/>
          <p:cNvSpPr>
            <a:spLocks noGrp="1"/>
          </p:cNvSpPr>
          <p:nvPr>
            <p:ph type="sldNum" sz="quarter" idx="5"/>
          </p:nvPr>
        </p:nvSpPr>
        <p:spPr/>
        <p:txBody>
          <a:bodyPr/>
          <a:lstStyle/>
          <a:p>
            <a:pPr>
              <a:defRPr/>
            </a:pPr>
            <a:fld id="{D2B21DF8-EA41-4261-9446-F8567C765804}" type="slidenum">
              <a:rPr lang="en-GB" smtClean="0"/>
              <a:pPr>
                <a:defRPr/>
              </a:pPr>
              <a:t>19</a:t>
            </a:fld>
            <a:endParaRPr lang="en-GB" dirty="0"/>
          </a:p>
        </p:txBody>
      </p:sp>
    </p:spTree>
    <p:extLst>
      <p:ext uri="{BB962C8B-B14F-4D97-AF65-F5344CB8AC3E}">
        <p14:creationId xmlns:p14="http://schemas.microsoft.com/office/powerpoint/2010/main" val="1945582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Very much like Roselli 1466, but Tin Eye says it is not the same</a:t>
            </a:r>
          </a:p>
          <a:p>
            <a:r>
              <a:rPr lang="en-US" dirty="0"/>
              <a:t>The flags at the middle right are different</a:t>
            </a:r>
          </a:p>
          <a:p>
            <a:r>
              <a:rPr lang="en-US" dirty="0"/>
              <a:t>Jacobus Russus of Messina Sicily, aka Giacoma Russo</a:t>
            </a:r>
          </a:p>
        </p:txBody>
      </p:sp>
      <p:sp>
        <p:nvSpPr>
          <p:cNvPr id="4" name="Date Placeholder 3"/>
          <p:cNvSpPr>
            <a:spLocks noGrp="1"/>
          </p:cNvSpPr>
          <p:nvPr>
            <p:ph type="dt" idx="1"/>
          </p:nvPr>
        </p:nvSpPr>
        <p:spPr/>
        <p:txBody>
          <a:bodyPr/>
          <a:lstStyle/>
          <a:p>
            <a:pPr>
              <a:defRPr/>
            </a:pPr>
            <a:fld id="{8E988431-9018-42C2-86B6-B049A21B7163}" type="datetime1">
              <a:rPr lang="en-US" smtClean="0"/>
              <a:t>10/5/2019</a:t>
            </a:fld>
            <a:endParaRPr lang="en-GB" dirty="0"/>
          </a:p>
        </p:txBody>
      </p:sp>
      <p:sp>
        <p:nvSpPr>
          <p:cNvPr id="5" name="Footer Placeholder 4"/>
          <p:cNvSpPr>
            <a:spLocks noGrp="1"/>
          </p:cNvSpPr>
          <p:nvPr>
            <p:ph type="ftr" sz="quarter" idx="4"/>
          </p:nvPr>
        </p:nvSpPr>
        <p:spPr/>
        <p:txBody>
          <a:bodyPr/>
          <a:lstStyle/>
          <a:p>
            <a:pPr>
              <a:defRPr/>
            </a:pPr>
            <a:endParaRPr lang="en-GB" dirty="0"/>
          </a:p>
        </p:txBody>
      </p:sp>
      <p:sp>
        <p:nvSpPr>
          <p:cNvPr id="6" name="Slide Number Placeholder 5"/>
          <p:cNvSpPr>
            <a:spLocks noGrp="1"/>
          </p:cNvSpPr>
          <p:nvPr>
            <p:ph type="sldNum" sz="quarter" idx="5"/>
          </p:nvPr>
        </p:nvSpPr>
        <p:spPr/>
        <p:txBody>
          <a:bodyPr/>
          <a:lstStyle/>
          <a:p>
            <a:pPr>
              <a:defRPr/>
            </a:pPr>
            <a:fld id="{D2B21DF8-EA41-4261-9446-F8567C765804}" type="slidenum">
              <a:rPr lang="en-GB" smtClean="0"/>
              <a:pPr>
                <a:defRPr/>
              </a:pPr>
              <a:t>21</a:t>
            </a:fld>
            <a:endParaRPr lang="en-GB" dirty="0"/>
          </a:p>
        </p:txBody>
      </p:sp>
    </p:spTree>
    <p:extLst>
      <p:ext uri="{BB962C8B-B14F-4D97-AF65-F5344CB8AC3E}">
        <p14:creationId xmlns:p14="http://schemas.microsoft.com/office/powerpoint/2010/main" val="403821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pitchFamily="18" charset="0"/>
                <a:ea typeface="+mn-ea"/>
                <a:cs typeface="+mn-cs"/>
              </a:rPr>
              <a:t>Majorca this example dates from 1465, the Catalan tradition</a:t>
            </a:r>
          </a:p>
          <a:p>
            <a:r>
              <a:rPr lang="en-US" sz="1200" b="0" i="0" kern="1200" dirty="0">
                <a:solidFill>
                  <a:schemeClr val="tx1"/>
                </a:solidFill>
                <a:effectLst/>
                <a:latin typeface="Times New Roman" pitchFamily="18" charset="0"/>
                <a:ea typeface="+mn-ea"/>
                <a:cs typeface="+mn-cs"/>
              </a:rPr>
              <a:t>Alps copied</a:t>
            </a:r>
          </a:p>
          <a:p>
            <a:r>
              <a:rPr lang="en-US" sz="1200" b="0" i="0" kern="1200" dirty="0">
                <a:solidFill>
                  <a:schemeClr val="tx1"/>
                </a:solidFill>
                <a:effectLst/>
                <a:latin typeface="Times New Roman" pitchFamily="18" charset="0"/>
                <a:ea typeface="+mn-ea"/>
                <a:cs typeface="+mn-cs"/>
              </a:rPr>
              <a:t>Red Sea copied</a:t>
            </a:r>
            <a:endParaRPr lang="en-US" dirty="0"/>
          </a:p>
        </p:txBody>
      </p:sp>
      <p:sp>
        <p:nvSpPr>
          <p:cNvPr id="4" name="Date Placeholder 3"/>
          <p:cNvSpPr>
            <a:spLocks noGrp="1"/>
          </p:cNvSpPr>
          <p:nvPr>
            <p:ph type="dt" idx="1"/>
          </p:nvPr>
        </p:nvSpPr>
        <p:spPr/>
        <p:txBody>
          <a:bodyPr/>
          <a:lstStyle/>
          <a:p>
            <a:pPr>
              <a:defRPr/>
            </a:pPr>
            <a:fld id="{8E988431-9018-42C2-86B6-B049A21B7163}" type="datetime1">
              <a:rPr lang="en-US" smtClean="0"/>
              <a:t>10/5/2019</a:t>
            </a:fld>
            <a:endParaRPr lang="en-GB" dirty="0"/>
          </a:p>
        </p:txBody>
      </p:sp>
      <p:sp>
        <p:nvSpPr>
          <p:cNvPr id="5" name="Footer Placeholder 4"/>
          <p:cNvSpPr>
            <a:spLocks noGrp="1"/>
          </p:cNvSpPr>
          <p:nvPr>
            <p:ph type="ftr" sz="quarter" idx="4"/>
          </p:nvPr>
        </p:nvSpPr>
        <p:spPr/>
        <p:txBody>
          <a:bodyPr/>
          <a:lstStyle/>
          <a:p>
            <a:pPr>
              <a:defRPr/>
            </a:pPr>
            <a:endParaRPr lang="en-GB" dirty="0"/>
          </a:p>
        </p:txBody>
      </p:sp>
      <p:sp>
        <p:nvSpPr>
          <p:cNvPr id="6" name="Slide Number Placeholder 5"/>
          <p:cNvSpPr>
            <a:spLocks noGrp="1"/>
          </p:cNvSpPr>
          <p:nvPr>
            <p:ph type="sldNum" sz="quarter" idx="5"/>
          </p:nvPr>
        </p:nvSpPr>
        <p:spPr/>
        <p:txBody>
          <a:bodyPr/>
          <a:lstStyle/>
          <a:p>
            <a:pPr>
              <a:defRPr/>
            </a:pPr>
            <a:fld id="{D2B21DF8-EA41-4261-9446-F8567C765804}" type="slidenum">
              <a:rPr lang="en-GB" smtClean="0"/>
              <a:pPr>
                <a:defRPr/>
              </a:pPr>
              <a:t>22</a:t>
            </a:fld>
            <a:endParaRPr lang="en-GB" dirty="0"/>
          </a:p>
        </p:txBody>
      </p:sp>
    </p:spTree>
    <p:extLst>
      <p:ext uri="{BB962C8B-B14F-4D97-AF65-F5344CB8AC3E}">
        <p14:creationId xmlns:p14="http://schemas.microsoft.com/office/powerpoint/2010/main" val="1976209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There are no mountains that go right across north Africa</a:t>
            </a:r>
          </a:p>
        </p:txBody>
      </p:sp>
      <p:sp>
        <p:nvSpPr>
          <p:cNvPr id="4" name="Date Placeholder 3"/>
          <p:cNvSpPr>
            <a:spLocks noGrp="1"/>
          </p:cNvSpPr>
          <p:nvPr>
            <p:ph type="dt" idx="1"/>
          </p:nvPr>
        </p:nvSpPr>
        <p:spPr/>
        <p:txBody>
          <a:bodyPr/>
          <a:lstStyle/>
          <a:p>
            <a:pPr>
              <a:defRPr/>
            </a:pPr>
            <a:fld id="{8E988431-9018-42C2-86B6-B049A21B7163}" type="datetime1">
              <a:rPr lang="en-US" smtClean="0"/>
              <a:t>10/5/2019</a:t>
            </a:fld>
            <a:endParaRPr lang="en-GB" dirty="0"/>
          </a:p>
        </p:txBody>
      </p:sp>
      <p:sp>
        <p:nvSpPr>
          <p:cNvPr id="5" name="Footer Placeholder 4"/>
          <p:cNvSpPr>
            <a:spLocks noGrp="1"/>
          </p:cNvSpPr>
          <p:nvPr>
            <p:ph type="ftr" sz="quarter" idx="4"/>
          </p:nvPr>
        </p:nvSpPr>
        <p:spPr/>
        <p:txBody>
          <a:bodyPr/>
          <a:lstStyle/>
          <a:p>
            <a:pPr>
              <a:defRPr/>
            </a:pPr>
            <a:endParaRPr lang="en-GB" dirty="0"/>
          </a:p>
        </p:txBody>
      </p:sp>
      <p:sp>
        <p:nvSpPr>
          <p:cNvPr id="6" name="Slide Number Placeholder 5"/>
          <p:cNvSpPr>
            <a:spLocks noGrp="1"/>
          </p:cNvSpPr>
          <p:nvPr>
            <p:ph type="sldNum" sz="quarter" idx="5"/>
          </p:nvPr>
        </p:nvSpPr>
        <p:spPr/>
        <p:txBody>
          <a:bodyPr/>
          <a:lstStyle/>
          <a:p>
            <a:pPr>
              <a:defRPr/>
            </a:pPr>
            <a:fld id="{D2B21DF8-EA41-4261-9446-F8567C765804}" type="slidenum">
              <a:rPr lang="en-GB" smtClean="0"/>
              <a:pPr>
                <a:defRPr/>
              </a:pPr>
              <a:t>26</a:t>
            </a:fld>
            <a:endParaRPr lang="en-GB" dirty="0"/>
          </a:p>
        </p:txBody>
      </p:sp>
    </p:spTree>
    <p:extLst>
      <p:ext uri="{BB962C8B-B14F-4D97-AF65-F5344CB8AC3E}">
        <p14:creationId xmlns:p14="http://schemas.microsoft.com/office/powerpoint/2010/main" val="1398324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The crescent shape may be the Tibesti Mountains, 20 deg North 18 deg East</a:t>
            </a:r>
          </a:p>
          <a:p>
            <a:r>
              <a:rPr lang="en-US" dirty="0"/>
              <a:t>Highest point is 19 deg N, 20 deg E</a:t>
            </a:r>
          </a:p>
          <a:p>
            <a:endParaRPr lang="en-US" dirty="0"/>
          </a:p>
        </p:txBody>
      </p:sp>
      <p:sp>
        <p:nvSpPr>
          <p:cNvPr id="4" name="Date Placeholder 3"/>
          <p:cNvSpPr>
            <a:spLocks noGrp="1"/>
          </p:cNvSpPr>
          <p:nvPr>
            <p:ph type="dt" idx="1"/>
          </p:nvPr>
        </p:nvSpPr>
        <p:spPr/>
        <p:txBody>
          <a:bodyPr/>
          <a:lstStyle/>
          <a:p>
            <a:pPr>
              <a:defRPr/>
            </a:pPr>
            <a:fld id="{8E988431-9018-42C2-86B6-B049A21B7163}" type="datetime1">
              <a:rPr lang="en-US" smtClean="0"/>
              <a:t>10/5/2019</a:t>
            </a:fld>
            <a:endParaRPr lang="en-GB" dirty="0"/>
          </a:p>
        </p:txBody>
      </p:sp>
      <p:sp>
        <p:nvSpPr>
          <p:cNvPr id="5" name="Footer Placeholder 4"/>
          <p:cNvSpPr>
            <a:spLocks noGrp="1"/>
          </p:cNvSpPr>
          <p:nvPr>
            <p:ph type="ftr" sz="quarter" idx="4"/>
          </p:nvPr>
        </p:nvSpPr>
        <p:spPr/>
        <p:txBody>
          <a:bodyPr/>
          <a:lstStyle/>
          <a:p>
            <a:pPr>
              <a:defRPr/>
            </a:pPr>
            <a:endParaRPr lang="en-GB" dirty="0"/>
          </a:p>
        </p:txBody>
      </p:sp>
      <p:sp>
        <p:nvSpPr>
          <p:cNvPr id="6" name="Slide Number Placeholder 5"/>
          <p:cNvSpPr>
            <a:spLocks noGrp="1"/>
          </p:cNvSpPr>
          <p:nvPr>
            <p:ph type="sldNum" sz="quarter" idx="5"/>
          </p:nvPr>
        </p:nvSpPr>
        <p:spPr/>
        <p:txBody>
          <a:bodyPr/>
          <a:lstStyle/>
          <a:p>
            <a:pPr>
              <a:defRPr/>
            </a:pPr>
            <a:fld id="{D2B21DF8-EA41-4261-9446-F8567C765804}" type="slidenum">
              <a:rPr lang="en-GB" smtClean="0"/>
              <a:pPr>
                <a:defRPr/>
              </a:pPr>
              <a:t>27</a:t>
            </a:fld>
            <a:endParaRPr lang="en-GB" dirty="0"/>
          </a:p>
        </p:txBody>
      </p:sp>
    </p:spTree>
    <p:extLst>
      <p:ext uri="{BB962C8B-B14F-4D97-AF65-F5344CB8AC3E}">
        <p14:creationId xmlns:p14="http://schemas.microsoft.com/office/powerpoint/2010/main" val="332213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25 deg N and 12 deg E</a:t>
            </a:r>
          </a:p>
        </p:txBody>
      </p:sp>
      <p:sp>
        <p:nvSpPr>
          <p:cNvPr id="4" name="Date Placeholder 3"/>
          <p:cNvSpPr>
            <a:spLocks noGrp="1"/>
          </p:cNvSpPr>
          <p:nvPr>
            <p:ph type="dt" idx="1"/>
          </p:nvPr>
        </p:nvSpPr>
        <p:spPr/>
        <p:txBody>
          <a:bodyPr/>
          <a:lstStyle/>
          <a:p>
            <a:pPr>
              <a:defRPr/>
            </a:pPr>
            <a:fld id="{8E988431-9018-42C2-86B6-B049A21B7163}" type="datetime1">
              <a:rPr lang="en-US" smtClean="0"/>
              <a:t>10/5/2019</a:t>
            </a:fld>
            <a:endParaRPr lang="en-GB" dirty="0"/>
          </a:p>
        </p:txBody>
      </p:sp>
      <p:sp>
        <p:nvSpPr>
          <p:cNvPr id="5" name="Footer Placeholder 4"/>
          <p:cNvSpPr>
            <a:spLocks noGrp="1"/>
          </p:cNvSpPr>
          <p:nvPr>
            <p:ph type="ftr" sz="quarter" idx="4"/>
          </p:nvPr>
        </p:nvSpPr>
        <p:spPr/>
        <p:txBody>
          <a:bodyPr/>
          <a:lstStyle/>
          <a:p>
            <a:pPr>
              <a:defRPr/>
            </a:pPr>
            <a:endParaRPr lang="en-GB" dirty="0"/>
          </a:p>
        </p:txBody>
      </p:sp>
      <p:sp>
        <p:nvSpPr>
          <p:cNvPr id="6" name="Slide Number Placeholder 5"/>
          <p:cNvSpPr>
            <a:spLocks noGrp="1"/>
          </p:cNvSpPr>
          <p:nvPr>
            <p:ph type="sldNum" sz="quarter" idx="5"/>
          </p:nvPr>
        </p:nvSpPr>
        <p:spPr/>
        <p:txBody>
          <a:bodyPr/>
          <a:lstStyle/>
          <a:p>
            <a:pPr>
              <a:defRPr/>
            </a:pPr>
            <a:fld id="{D2B21DF8-EA41-4261-9446-F8567C765804}" type="slidenum">
              <a:rPr lang="en-GB" smtClean="0"/>
              <a:pPr>
                <a:defRPr/>
              </a:pPr>
              <a:t>29</a:t>
            </a:fld>
            <a:endParaRPr lang="en-GB" dirty="0"/>
          </a:p>
        </p:txBody>
      </p:sp>
    </p:spTree>
    <p:extLst>
      <p:ext uri="{BB962C8B-B14F-4D97-AF65-F5344CB8AC3E}">
        <p14:creationId xmlns:p14="http://schemas.microsoft.com/office/powerpoint/2010/main" val="546904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This is the first portolan chart with the bird claw in Africa (that I have found).</a:t>
            </a:r>
          </a:p>
          <a:p>
            <a:r>
              <a:rPr lang="en-US" dirty="0"/>
              <a:t>The claw is brown in color. (Like sandy hills)</a:t>
            </a:r>
          </a:p>
          <a:p>
            <a:r>
              <a:rPr lang="en-US" dirty="0"/>
              <a:t>The hook is in between Corsica and Majorca</a:t>
            </a:r>
          </a:p>
          <a:p>
            <a:r>
              <a:rPr lang="en-US" dirty="0"/>
              <a:t>The Red Sea is, as always, red.</a:t>
            </a:r>
          </a:p>
          <a:p>
            <a:r>
              <a:rPr lang="en-US" dirty="0"/>
              <a:t>Angelino Dulceto, Latin and Italian</a:t>
            </a:r>
          </a:p>
          <a:p>
            <a:r>
              <a:rPr lang="en-US" dirty="0"/>
              <a:t>G70124-75 in the British Library</a:t>
            </a:r>
          </a:p>
          <a:p>
            <a:endParaRPr lang="en-US" dirty="0"/>
          </a:p>
          <a:p>
            <a:endParaRPr lang="en-US" dirty="0"/>
          </a:p>
        </p:txBody>
      </p:sp>
      <p:sp>
        <p:nvSpPr>
          <p:cNvPr id="4" name="Date Placeholder 3"/>
          <p:cNvSpPr>
            <a:spLocks noGrp="1"/>
          </p:cNvSpPr>
          <p:nvPr>
            <p:ph type="dt" idx="1"/>
          </p:nvPr>
        </p:nvSpPr>
        <p:spPr/>
        <p:txBody>
          <a:bodyPr/>
          <a:lstStyle/>
          <a:p>
            <a:pPr>
              <a:defRPr/>
            </a:pPr>
            <a:fld id="{8E988431-9018-42C2-86B6-B049A21B7163}" type="datetime1">
              <a:rPr lang="en-US" smtClean="0"/>
              <a:t>10/5/2019</a:t>
            </a:fld>
            <a:endParaRPr lang="en-GB" dirty="0"/>
          </a:p>
        </p:txBody>
      </p:sp>
      <p:sp>
        <p:nvSpPr>
          <p:cNvPr id="5" name="Footer Placeholder 4"/>
          <p:cNvSpPr>
            <a:spLocks noGrp="1"/>
          </p:cNvSpPr>
          <p:nvPr>
            <p:ph type="ftr" sz="quarter" idx="4"/>
          </p:nvPr>
        </p:nvSpPr>
        <p:spPr/>
        <p:txBody>
          <a:bodyPr/>
          <a:lstStyle/>
          <a:p>
            <a:pPr>
              <a:defRPr/>
            </a:pPr>
            <a:endParaRPr lang="en-GB" dirty="0"/>
          </a:p>
        </p:txBody>
      </p:sp>
      <p:sp>
        <p:nvSpPr>
          <p:cNvPr id="6" name="Slide Number Placeholder 5"/>
          <p:cNvSpPr>
            <a:spLocks noGrp="1"/>
          </p:cNvSpPr>
          <p:nvPr>
            <p:ph type="sldNum" sz="quarter" idx="5"/>
          </p:nvPr>
        </p:nvSpPr>
        <p:spPr/>
        <p:txBody>
          <a:bodyPr/>
          <a:lstStyle/>
          <a:p>
            <a:pPr>
              <a:defRPr/>
            </a:pPr>
            <a:fld id="{D2B21DF8-EA41-4261-9446-F8567C765804}" type="slidenum">
              <a:rPr lang="en-GB" smtClean="0"/>
              <a:pPr>
                <a:defRPr/>
              </a:pPr>
              <a:t>2</a:t>
            </a:fld>
            <a:endParaRPr lang="en-GB" dirty="0"/>
          </a:p>
        </p:txBody>
      </p:sp>
    </p:spTree>
    <p:extLst>
      <p:ext uri="{BB962C8B-B14F-4D97-AF65-F5344CB8AC3E}">
        <p14:creationId xmlns:p14="http://schemas.microsoft.com/office/powerpoint/2010/main" val="2870012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This has the claw in Africa, the Alps and the Pyrenees. But it does not have the “mountain pass” in Morocco</a:t>
            </a:r>
          </a:p>
          <a:p>
            <a:endParaRPr lang="en-US" dirty="0"/>
          </a:p>
        </p:txBody>
      </p:sp>
      <p:sp>
        <p:nvSpPr>
          <p:cNvPr id="4" name="Date Placeholder 3"/>
          <p:cNvSpPr>
            <a:spLocks noGrp="1"/>
          </p:cNvSpPr>
          <p:nvPr>
            <p:ph type="dt" idx="1"/>
          </p:nvPr>
        </p:nvSpPr>
        <p:spPr/>
        <p:txBody>
          <a:bodyPr/>
          <a:lstStyle/>
          <a:p>
            <a:pPr>
              <a:defRPr/>
            </a:pPr>
            <a:fld id="{8E988431-9018-42C2-86B6-B049A21B7163}" type="datetime1">
              <a:rPr lang="en-US" smtClean="0"/>
              <a:t>10/5/2019</a:t>
            </a:fld>
            <a:endParaRPr lang="en-GB" dirty="0"/>
          </a:p>
        </p:txBody>
      </p:sp>
      <p:sp>
        <p:nvSpPr>
          <p:cNvPr id="5" name="Footer Placeholder 4"/>
          <p:cNvSpPr>
            <a:spLocks noGrp="1"/>
          </p:cNvSpPr>
          <p:nvPr>
            <p:ph type="ftr" sz="quarter" idx="4"/>
          </p:nvPr>
        </p:nvSpPr>
        <p:spPr/>
        <p:txBody>
          <a:bodyPr/>
          <a:lstStyle/>
          <a:p>
            <a:pPr>
              <a:defRPr/>
            </a:pPr>
            <a:endParaRPr lang="en-GB" dirty="0"/>
          </a:p>
        </p:txBody>
      </p:sp>
      <p:sp>
        <p:nvSpPr>
          <p:cNvPr id="6" name="Slide Number Placeholder 5"/>
          <p:cNvSpPr>
            <a:spLocks noGrp="1"/>
          </p:cNvSpPr>
          <p:nvPr>
            <p:ph type="sldNum" sz="quarter" idx="5"/>
          </p:nvPr>
        </p:nvSpPr>
        <p:spPr/>
        <p:txBody>
          <a:bodyPr/>
          <a:lstStyle/>
          <a:p>
            <a:pPr>
              <a:defRPr/>
            </a:pPr>
            <a:fld id="{D2B21DF8-EA41-4261-9446-F8567C765804}" type="slidenum">
              <a:rPr lang="en-GB" smtClean="0"/>
              <a:pPr>
                <a:defRPr/>
              </a:pPr>
              <a:t>30</a:t>
            </a:fld>
            <a:endParaRPr lang="en-GB" dirty="0"/>
          </a:p>
        </p:txBody>
      </p:sp>
    </p:spTree>
    <p:extLst>
      <p:ext uri="{BB962C8B-B14F-4D97-AF65-F5344CB8AC3E}">
        <p14:creationId xmlns:p14="http://schemas.microsoft.com/office/powerpoint/2010/main" val="1240100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It has the claw in Africa</a:t>
            </a:r>
          </a:p>
          <a:p>
            <a:endParaRPr lang="en-US" dirty="0"/>
          </a:p>
        </p:txBody>
      </p:sp>
      <p:sp>
        <p:nvSpPr>
          <p:cNvPr id="4" name="Date Placeholder 3"/>
          <p:cNvSpPr>
            <a:spLocks noGrp="1"/>
          </p:cNvSpPr>
          <p:nvPr>
            <p:ph type="dt" idx="1"/>
          </p:nvPr>
        </p:nvSpPr>
        <p:spPr/>
        <p:txBody>
          <a:bodyPr/>
          <a:lstStyle/>
          <a:p>
            <a:pPr>
              <a:defRPr/>
            </a:pPr>
            <a:fld id="{8E988431-9018-42C2-86B6-B049A21B7163}" type="datetime1">
              <a:rPr lang="en-US" smtClean="0"/>
              <a:t>10/5/2019</a:t>
            </a:fld>
            <a:endParaRPr lang="en-GB" dirty="0"/>
          </a:p>
        </p:txBody>
      </p:sp>
      <p:sp>
        <p:nvSpPr>
          <p:cNvPr id="5" name="Footer Placeholder 4"/>
          <p:cNvSpPr>
            <a:spLocks noGrp="1"/>
          </p:cNvSpPr>
          <p:nvPr>
            <p:ph type="ftr" sz="quarter" idx="4"/>
          </p:nvPr>
        </p:nvSpPr>
        <p:spPr/>
        <p:txBody>
          <a:bodyPr/>
          <a:lstStyle/>
          <a:p>
            <a:pPr>
              <a:defRPr/>
            </a:pPr>
            <a:endParaRPr lang="en-GB" dirty="0"/>
          </a:p>
        </p:txBody>
      </p:sp>
      <p:sp>
        <p:nvSpPr>
          <p:cNvPr id="6" name="Slide Number Placeholder 5"/>
          <p:cNvSpPr>
            <a:spLocks noGrp="1"/>
          </p:cNvSpPr>
          <p:nvPr>
            <p:ph type="sldNum" sz="quarter" idx="5"/>
          </p:nvPr>
        </p:nvSpPr>
        <p:spPr/>
        <p:txBody>
          <a:bodyPr/>
          <a:lstStyle/>
          <a:p>
            <a:pPr>
              <a:defRPr/>
            </a:pPr>
            <a:fld id="{D2B21DF8-EA41-4261-9446-F8567C765804}" type="slidenum">
              <a:rPr lang="en-GB" smtClean="0"/>
              <a:pPr>
                <a:defRPr/>
              </a:pPr>
              <a:t>31</a:t>
            </a:fld>
            <a:endParaRPr lang="en-GB" dirty="0"/>
          </a:p>
        </p:txBody>
      </p:sp>
    </p:spTree>
    <p:extLst>
      <p:ext uri="{BB962C8B-B14F-4D97-AF65-F5344CB8AC3E}">
        <p14:creationId xmlns:p14="http://schemas.microsoft.com/office/powerpoint/2010/main" val="302865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It has the claw in Africa</a:t>
            </a:r>
          </a:p>
          <a:p>
            <a:endParaRPr lang="en-US" dirty="0"/>
          </a:p>
        </p:txBody>
      </p:sp>
      <p:sp>
        <p:nvSpPr>
          <p:cNvPr id="4" name="Date Placeholder 3"/>
          <p:cNvSpPr>
            <a:spLocks noGrp="1"/>
          </p:cNvSpPr>
          <p:nvPr>
            <p:ph type="dt" idx="1"/>
          </p:nvPr>
        </p:nvSpPr>
        <p:spPr/>
        <p:txBody>
          <a:bodyPr/>
          <a:lstStyle/>
          <a:p>
            <a:pPr>
              <a:defRPr/>
            </a:pPr>
            <a:fld id="{8E988431-9018-42C2-86B6-B049A21B7163}" type="datetime1">
              <a:rPr lang="en-US" smtClean="0"/>
              <a:t>10/5/2019</a:t>
            </a:fld>
            <a:endParaRPr lang="en-GB" dirty="0"/>
          </a:p>
        </p:txBody>
      </p:sp>
      <p:sp>
        <p:nvSpPr>
          <p:cNvPr id="5" name="Footer Placeholder 4"/>
          <p:cNvSpPr>
            <a:spLocks noGrp="1"/>
          </p:cNvSpPr>
          <p:nvPr>
            <p:ph type="ftr" sz="quarter" idx="4"/>
          </p:nvPr>
        </p:nvSpPr>
        <p:spPr/>
        <p:txBody>
          <a:bodyPr/>
          <a:lstStyle/>
          <a:p>
            <a:pPr>
              <a:defRPr/>
            </a:pPr>
            <a:endParaRPr lang="en-GB" dirty="0"/>
          </a:p>
        </p:txBody>
      </p:sp>
      <p:sp>
        <p:nvSpPr>
          <p:cNvPr id="6" name="Slide Number Placeholder 5"/>
          <p:cNvSpPr>
            <a:spLocks noGrp="1"/>
          </p:cNvSpPr>
          <p:nvPr>
            <p:ph type="sldNum" sz="quarter" idx="5"/>
          </p:nvPr>
        </p:nvSpPr>
        <p:spPr/>
        <p:txBody>
          <a:bodyPr/>
          <a:lstStyle/>
          <a:p>
            <a:pPr>
              <a:defRPr/>
            </a:pPr>
            <a:fld id="{D2B21DF8-EA41-4261-9446-F8567C765804}" type="slidenum">
              <a:rPr lang="en-GB" smtClean="0"/>
              <a:pPr>
                <a:defRPr/>
              </a:pPr>
              <a:t>32</a:t>
            </a:fld>
            <a:endParaRPr lang="en-GB" dirty="0"/>
          </a:p>
        </p:txBody>
      </p:sp>
    </p:spTree>
    <p:extLst>
      <p:ext uri="{BB962C8B-B14F-4D97-AF65-F5344CB8AC3E}">
        <p14:creationId xmlns:p14="http://schemas.microsoft.com/office/powerpoint/2010/main" val="3208441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The red sea is usually painted red</a:t>
            </a:r>
          </a:p>
          <a:p>
            <a:endParaRPr lang="en-US" dirty="0"/>
          </a:p>
          <a:p>
            <a:r>
              <a:rPr lang="en-US" dirty="0"/>
              <a:t>Abraham Cresques (Catalan pronunciation: [əβɾəˈam ˈkɾeskəs], 1325–1387), whose real name was Cresques (son of) Abraham, was a 14th-century Jewish cartographer from Palma, Majorca (then part of the Crown of Aragon). In collaboration with his son, Jehuda Cresques, Cresques is credited with the authorship of the celebrated Catalan Atlas of 1375.</a:t>
            </a:r>
          </a:p>
          <a:p>
            <a:endParaRPr lang="en-US" dirty="0"/>
          </a:p>
          <a:p>
            <a:endParaRPr lang="en-US" dirty="0"/>
          </a:p>
        </p:txBody>
      </p:sp>
      <p:sp>
        <p:nvSpPr>
          <p:cNvPr id="4" name="Date Placeholder 3"/>
          <p:cNvSpPr>
            <a:spLocks noGrp="1"/>
          </p:cNvSpPr>
          <p:nvPr>
            <p:ph type="dt" idx="1"/>
          </p:nvPr>
        </p:nvSpPr>
        <p:spPr/>
        <p:txBody>
          <a:bodyPr/>
          <a:lstStyle/>
          <a:p>
            <a:pPr>
              <a:defRPr/>
            </a:pPr>
            <a:fld id="{8E988431-9018-42C2-86B6-B049A21B7163}" type="datetime1">
              <a:rPr lang="en-US" smtClean="0"/>
              <a:t>10/5/2019</a:t>
            </a:fld>
            <a:endParaRPr lang="en-GB" dirty="0"/>
          </a:p>
        </p:txBody>
      </p:sp>
      <p:sp>
        <p:nvSpPr>
          <p:cNvPr id="5" name="Footer Placeholder 4"/>
          <p:cNvSpPr>
            <a:spLocks noGrp="1"/>
          </p:cNvSpPr>
          <p:nvPr>
            <p:ph type="ftr" sz="quarter" idx="4"/>
          </p:nvPr>
        </p:nvSpPr>
        <p:spPr/>
        <p:txBody>
          <a:bodyPr/>
          <a:lstStyle/>
          <a:p>
            <a:pPr>
              <a:defRPr/>
            </a:pPr>
            <a:endParaRPr lang="en-GB" dirty="0"/>
          </a:p>
        </p:txBody>
      </p:sp>
      <p:sp>
        <p:nvSpPr>
          <p:cNvPr id="6" name="Slide Number Placeholder 5"/>
          <p:cNvSpPr>
            <a:spLocks noGrp="1"/>
          </p:cNvSpPr>
          <p:nvPr>
            <p:ph type="sldNum" sz="quarter" idx="5"/>
          </p:nvPr>
        </p:nvSpPr>
        <p:spPr/>
        <p:txBody>
          <a:bodyPr/>
          <a:lstStyle/>
          <a:p>
            <a:pPr>
              <a:defRPr/>
            </a:pPr>
            <a:fld id="{D2B21DF8-EA41-4261-9446-F8567C765804}" type="slidenum">
              <a:rPr lang="en-GB" smtClean="0"/>
              <a:pPr>
                <a:defRPr/>
              </a:pPr>
              <a:t>4</a:t>
            </a:fld>
            <a:endParaRPr lang="en-GB" dirty="0"/>
          </a:p>
        </p:txBody>
      </p:sp>
    </p:spTree>
    <p:extLst>
      <p:ext uri="{BB962C8B-B14F-4D97-AF65-F5344CB8AC3E}">
        <p14:creationId xmlns:p14="http://schemas.microsoft.com/office/powerpoint/2010/main" val="2499489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The claw lost its color but not its shape</a:t>
            </a:r>
          </a:p>
        </p:txBody>
      </p:sp>
      <p:sp>
        <p:nvSpPr>
          <p:cNvPr id="4" name="Date Placeholder 3"/>
          <p:cNvSpPr>
            <a:spLocks noGrp="1"/>
          </p:cNvSpPr>
          <p:nvPr>
            <p:ph type="dt" idx="1"/>
          </p:nvPr>
        </p:nvSpPr>
        <p:spPr/>
        <p:txBody>
          <a:bodyPr/>
          <a:lstStyle/>
          <a:p>
            <a:pPr>
              <a:defRPr/>
            </a:pPr>
            <a:fld id="{8E988431-9018-42C2-86B6-B049A21B7163}" type="datetime1">
              <a:rPr lang="en-US" smtClean="0"/>
              <a:t>10/5/2019</a:t>
            </a:fld>
            <a:endParaRPr lang="en-GB" dirty="0"/>
          </a:p>
        </p:txBody>
      </p:sp>
      <p:sp>
        <p:nvSpPr>
          <p:cNvPr id="5" name="Footer Placeholder 4"/>
          <p:cNvSpPr>
            <a:spLocks noGrp="1"/>
          </p:cNvSpPr>
          <p:nvPr>
            <p:ph type="ftr" sz="quarter" idx="4"/>
          </p:nvPr>
        </p:nvSpPr>
        <p:spPr/>
        <p:txBody>
          <a:bodyPr/>
          <a:lstStyle/>
          <a:p>
            <a:pPr>
              <a:defRPr/>
            </a:pPr>
            <a:endParaRPr lang="en-GB" dirty="0"/>
          </a:p>
        </p:txBody>
      </p:sp>
      <p:sp>
        <p:nvSpPr>
          <p:cNvPr id="6" name="Slide Number Placeholder 5"/>
          <p:cNvSpPr>
            <a:spLocks noGrp="1"/>
          </p:cNvSpPr>
          <p:nvPr>
            <p:ph type="sldNum" sz="quarter" idx="5"/>
          </p:nvPr>
        </p:nvSpPr>
        <p:spPr/>
        <p:txBody>
          <a:bodyPr/>
          <a:lstStyle/>
          <a:p>
            <a:pPr>
              <a:defRPr/>
            </a:pPr>
            <a:fld id="{D2B21DF8-EA41-4261-9446-F8567C765804}" type="slidenum">
              <a:rPr lang="en-GB" smtClean="0"/>
              <a:pPr>
                <a:defRPr/>
              </a:pPr>
              <a:t>6</a:t>
            </a:fld>
            <a:endParaRPr lang="en-GB" dirty="0"/>
          </a:p>
        </p:txBody>
      </p:sp>
    </p:spTree>
    <p:extLst>
      <p:ext uri="{BB962C8B-B14F-4D97-AF65-F5344CB8AC3E}">
        <p14:creationId xmlns:p14="http://schemas.microsoft.com/office/powerpoint/2010/main" val="799401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Date Placeholder 3"/>
          <p:cNvSpPr>
            <a:spLocks noGrp="1"/>
          </p:cNvSpPr>
          <p:nvPr>
            <p:ph type="dt" idx="1"/>
          </p:nvPr>
        </p:nvSpPr>
        <p:spPr/>
        <p:txBody>
          <a:bodyPr/>
          <a:lstStyle/>
          <a:p>
            <a:pPr>
              <a:defRPr/>
            </a:pPr>
            <a:fld id="{8E988431-9018-42C2-86B6-B049A21B7163}" type="datetime1">
              <a:rPr lang="en-US" smtClean="0"/>
              <a:t>10/5/2019</a:t>
            </a:fld>
            <a:endParaRPr lang="en-GB" dirty="0"/>
          </a:p>
        </p:txBody>
      </p:sp>
      <p:sp>
        <p:nvSpPr>
          <p:cNvPr id="5" name="Footer Placeholder 4"/>
          <p:cNvSpPr>
            <a:spLocks noGrp="1"/>
          </p:cNvSpPr>
          <p:nvPr>
            <p:ph type="ftr" sz="quarter" idx="4"/>
          </p:nvPr>
        </p:nvSpPr>
        <p:spPr/>
        <p:txBody>
          <a:bodyPr/>
          <a:lstStyle/>
          <a:p>
            <a:pPr>
              <a:defRPr/>
            </a:pPr>
            <a:endParaRPr lang="en-GB" dirty="0"/>
          </a:p>
        </p:txBody>
      </p:sp>
      <p:sp>
        <p:nvSpPr>
          <p:cNvPr id="6" name="Slide Number Placeholder 5"/>
          <p:cNvSpPr>
            <a:spLocks noGrp="1"/>
          </p:cNvSpPr>
          <p:nvPr>
            <p:ph type="sldNum" sz="quarter" idx="5"/>
          </p:nvPr>
        </p:nvSpPr>
        <p:spPr/>
        <p:txBody>
          <a:bodyPr/>
          <a:lstStyle/>
          <a:p>
            <a:pPr>
              <a:defRPr/>
            </a:pPr>
            <a:fld id="{D2B21DF8-EA41-4261-9446-F8567C765804}" type="slidenum">
              <a:rPr lang="en-GB" smtClean="0"/>
              <a:pPr>
                <a:defRPr/>
              </a:pPr>
              <a:t>7</a:t>
            </a:fld>
            <a:endParaRPr lang="en-GB" dirty="0"/>
          </a:p>
        </p:txBody>
      </p:sp>
    </p:spTree>
    <p:extLst>
      <p:ext uri="{BB962C8B-B14F-4D97-AF65-F5344CB8AC3E}">
        <p14:creationId xmlns:p14="http://schemas.microsoft.com/office/powerpoint/2010/main" val="2766524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1439 portolan chart by Gabriel de Vallseca</a:t>
            </a:r>
          </a:p>
          <a:p>
            <a:r>
              <a:rPr lang="en-US" dirty="0"/>
              <a:t>A Catalan cartographer of Jewish descent connected to the Majorcan cartographic center.</a:t>
            </a:r>
          </a:p>
          <a:p>
            <a:r>
              <a:rPr lang="en-US" dirty="0"/>
              <a:t>The red sea is painted red</a:t>
            </a:r>
          </a:p>
          <a:p>
            <a:r>
              <a:rPr lang="en-US" dirty="0"/>
              <a:t>The Alps are in green</a:t>
            </a:r>
          </a:p>
          <a:p>
            <a:r>
              <a:rPr lang="en-US" dirty="0"/>
              <a:t>What is the red crescent in the upper-right? Caucasus mountains?</a:t>
            </a:r>
          </a:p>
          <a:p>
            <a:r>
              <a:rPr lang="en-US" dirty="0"/>
              <a:t>The Azores in the middle left are new.</a:t>
            </a:r>
          </a:p>
          <a:p>
            <a:endParaRPr lang="en-US" dirty="0"/>
          </a:p>
        </p:txBody>
      </p:sp>
      <p:sp>
        <p:nvSpPr>
          <p:cNvPr id="4" name="Date Placeholder 3"/>
          <p:cNvSpPr>
            <a:spLocks noGrp="1"/>
          </p:cNvSpPr>
          <p:nvPr>
            <p:ph type="dt" idx="1"/>
          </p:nvPr>
        </p:nvSpPr>
        <p:spPr/>
        <p:txBody>
          <a:bodyPr/>
          <a:lstStyle/>
          <a:p>
            <a:pPr>
              <a:defRPr/>
            </a:pPr>
            <a:fld id="{8E988431-9018-42C2-86B6-B049A21B7163}" type="datetime1">
              <a:rPr lang="en-US" smtClean="0"/>
              <a:t>10/5/2019</a:t>
            </a:fld>
            <a:endParaRPr lang="en-GB" dirty="0"/>
          </a:p>
        </p:txBody>
      </p:sp>
      <p:sp>
        <p:nvSpPr>
          <p:cNvPr id="5" name="Footer Placeholder 4"/>
          <p:cNvSpPr>
            <a:spLocks noGrp="1"/>
          </p:cNvSpPr>
          <p:nvPr>
            <p:ph type="ftr" sz="quarter" idx="4"/>
          </p:nvPr>
        </p:nvSpPr>
        <p:spPr/>
        <p:txBody>
          <a:bodyPr/>
          <a:lstStyle/>
          <a:p>
            <a:pPr>
              <a:defRPr/>
            </a:pPr>
            <a:endParaRPr lang="en-GB" dirty="0"/>
          </a:p>
        </p:txBody>
      </p:sp>
      <p:sp>
        <p:nvSpPr>
          <p:cNvPr id="6" name="Slide Number Placeholder 5"/>
          <p:cNvSpPr>
            <a:spLocks noGrp="1"/>
          </p:cNvSpPr>
          <p:nvPr>
            <p:ph type="sldNum" sz="quarter" idx="5"/>
          </p:nvPr>
        </p:nvSpPr>
        <p:spPr/>
        <p:txBody>
          <a:bodyPr/>
          <a:lstStyle/>
          <a:p>
            <a:pPr>
              <a:defRPr/>
            </a:pPr>
            <a:fld id="{D2B21DF8-EA41-4261-9446-F8567C765804}" type="slidenum">
              <a:rPr lang="en-GB" smtClean="0"/>
              <a:pPr>
                <a:defRPr/>
              </a:pPr>
              <a:t>8</a:t>
            </a:fld>
            <a:endParaRPr lang="en-GB" dirty="0"/>
          </a:p>
        </p:txBody>
      </p:sp>
    </p:spTree>
    <p:extLst>
      <p:ext uri="{BB962C8B-B14F-4D97-AF65-F5344CB8AC3E}">
        <p14:creationId xmlns:p14="http://schemas.microsoft.com/office/powerpoint/2010/main" val="1033447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The Alps are bigger. The hook in Africa has moved left. 56 by 104 cm.</a:t>
            </a:r>
          </a:p>
        </p:txBody>
      </p:sp>
      <p:sp>
        <p:nvSpPr>
          <p:cNvPr id="4" name="Date Placeholder 3"/>
          <p:cNvSpPr>
            <a:spLocks noGrp="1"/>
          </p:cNvSpPr>
          <p:nvPr>
            <p:ph type="dt" idx="1"/>
          </p:nvPr>
        </p:nvSpPr>
        <p:spPr/>
        <p:txBody>
          <a:bodyPr/>
          <a:lstStyle/>
          <a:p>
            <a:pPr>
              <a:defRPr/>
            </a:pPr>
            <a:fld id="{8E988431-9018-42C2-86B6-B049A21B7163}" type="datetime1">
              <a:rPr lang="en-US" smtClean="0"/>
              <a:t>10/5/2019</a:t>
            </a:fld>
            <a:endParaRPr lang="en-GB" dirty="0"/>
          </a:p>
        </p:txBody>
      </p:sp>
      <p:sp>
        <p:nvSpPr>
          <p:cNvPr id="5" name="Footer Placeholder 4"/>
          <p:cNvSpPr>
            <a:spLocks noGrp="1"/>
          </p:cNvSpPr>
          <p:nvPr>
            <p:ph type="ftr" sz="quarter" idx="4"/>
          </p:nvPr>
        </p:nvSpPr>
        <p:spPr/>
        <p:txBody>
          <a:bodyPr/>
          <a:lstStyle/>
          <a:p>
            <a:pPr>
              <a:defRPr/>
            </a:pPr>
            <a:endParaRPr lang="en-GB" dirty="0"/>
          </a:p>
        </p:txBody>
      </p:sp>
      <p:sp>
        <p:nvSpPr>
          <p:cNvPr id="6" name="Slide Number Placeholder 5"/>
          <p:cNvSpPr>
            <a:spLocks noGrp="1"/>
          </p:cNvSpPr>
          <p:nvPr>
            <p:ph type="sldNum" sz="quarter" idx="5"/>
          </p:nvPr>
        </p:nvSpPr>
        <p:spPr/>
        <p:txBody>
          <a:bodyPr/>
          <a:lstStyle/>
          <a:p>
            <a:pPr>
              <a:defRPr/>
            </a:pPr>
            <a:fld id="{D2B21DF8-EA41-4261-9446-F8567C765804}" type="slidenum">
              <a:rPr lang="en-GB" smtClean="0"/>
              <a:pPr>
                <a:defRPr/>
              </a:pPr>
              <a:t>10</a:t>
            </a:fld>
            <a:endParaRPr lang="en-GB" dirty="0"/>
          </a:p>
        </p:txBody>
      </p:sp>
    </p:spTree>
    <p:extLst>
      <p:ext uri="{BB962C8B-B14F-4D97-AF65-F5344CB8AC3E}">
        <p14:creationId xmlns:p14="http://schemas.microsoft.com/office/powerpoint/2010/main" val="3568538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Alps copied</a:t>
            </a:r>
          </a:p>
          <a:p>
            <a:r>
              <a:rPr lang="en-US" dirty="0"/>
              <a:t>Pyrenees in blue</a:t>
            </a:r>
          </a:p>
          <a:p>
            <a:r>
              <a:rPr lang="en-US" dirty="0"/>
              <a:t>Red Sea shows Moses’ path through it</a:t>
            </a:r>
          </a:p>
          <a:p>
            <a:r>
              <a:rPr lang="en-US" dirty="0"/>
              <a:t>The claw is green, like the Alps</a:t>
            </a:r>
          </a:p>
          <a:p>
            <a:endParaRPr lang="en-US" dirty="0"/>
          </a:p>
        </p:txBody>
      </p:sp>
      <p:sp>
        <p:nvSpPr>
          <p:cNvPr id="4" name="Date Placeholder 3"/>
          <p:cNvSpPr>
            <a:spLocks noGrp="1"/>
          </p:cNvSpPr>
          <p:nvPr>
            <p:ph type="dt" idx="1"/>
          </p:nvPr>
        </p:nvSpPr>
        <p:spPr/>
        <p:txBody>
          <a:bodyPr/>
          <a:lstStyle/>
          <a:p>
            <a:pPr>
              <a:defRPr/>
            </a:pPr>
            <a:fld id="{8E988431-9018-42C2-86B6-B049A21B7163}" type="datetime1">
              <a:rPr lang="en-US" smtClean="0"/>
              <a:t>10/5/2019</a:t>
            </a:fld>
            <a:endParaRPr lang="en-GB" dirty="0"/>
          </a:p>
        </p:txBody>
      </p:sp>
      <p:sp>
        <p:nvSpPr>
          <p:cNvPr id="5" name="Footer Placeholder 4"/>
          <p:cNvSpPr>
            <a:spLocks noGrp="1"/>
          </p:cNvSpPr>
          <p:nvPr>
            <p:ph type="ftr" sz="quarter" idx="4"/>
          </p:nvPr>
        </p:nvSpPr>
        <p:spPr/>
        <p:txBody>
          <a:bodyPr/>
          <a:lstStyle/>
          <a:p>
            <a:pPr>
              <a:defRPr/>
            </a:pPr>
            <a:endParaRPr lang="en-GB" dirty="0"/>
          </a:p>
        </p:txBody>
      </p:sp>
      <p:sp>
        <p:nvSpPr>
          <p:cNvPr id="6" name="Slide Number Placeholder 5"/>
          <p:cNvSpPr>
            <a:spLocks noGrp="1"/>
          </p:cNvSpPr>
          <p:nvPr>
            <p:ph type="sldNum" sz="quarter" idx="5"/>
          </p:nvPr>
        </p:nvSpPr>
        <p:spPr/>
        <p:txBody>
          <a:bodyPr/>
          <a:lstStyle/>
          <a:p>
            <a:pPr>
              <a:defRPr/>
            </a:pPr>
            <a:fld id="{D2B21DF8-EA41-4261-9446-F8567C765804}" type="slidenum">
              <a:rPr lang="en-GB" smtClean="0"/>
              <a:pPr>
                <a:defRPr/>
              </a:pPr>
              <a:t>12</a:t>
            </a:fld>
            <a:endParaRPr lang="en-GB" dirty="0"/>
          </a:p>
        </p:txBody>
      </p:sp>
    </p:spTree>
    <p:extLst>
      <p:ext uri="{BB962C8B-B14F-4D97-AF65-F5344CB8AC3E}">
        <p14:creationId xmlns:p14="http://schemas.microsoft.com/office/powerpoint/2010/main" val="3124523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Caucasus?</a:t>
            </a:r>
          </a:p>
        </p:txBody>
      </p:sp>
      <p:sp>
        <p:nvSpPr>
          <p:cNvPr id="4" name="Date Placeholder 3"/>
          <p:cNvSpPr>
            <a:spLocks noGrp="1"/>
          </p:cNvSpPr>
          <p:nvPr>
            <p:ph type="dt" idx="1"/>
          </p:nvPr>
        </p:nvSpPr>
        <p:spPr/>
        <p:txBody>
          <a:bodyPr/>
          <a:lstStyle/>
          <a:p>
            <a:pPr>
              <a:defRPr/>
            </a:pPr>
            <a:fld id="{8E988431-9018-42C2-86B6-B049A21B7163}" type="datetime1">
              <a:rPr lang="en-US" smtClean="0"/>
              <a:t>10/5/2019</a:t>
            </a:fld>
            <a:endParaRPr lang="en-GB" dirty="0"/>
          </a:p>
        </p:txBody>
      </p:sp>
      <p:sp>
        <p:nvSpPr>
          <p:cNvPr id="5" name="Footer Placeholder 4"/>
          <p:cNvSpPr>
            <a:spLocks noGrp="1"/>
          </p:cNvSpPr>
          <p:nvPr>
            <p:ph type="ftr" sz="quarter" idx="4"/>
          </p:nvPr>
        </p:nvSpPr>
        <p:spPr/>
        <p:txBody>
          <a:bodyPr/>
          <a:lstStyle/>
          <a:p>
            <a:pPr>
              <a:defRPr/>
            </a:pPr>
            <a:endParaRPr lang="en-GB" dirty="0"/>
          </a:p>
        </p:txBody>
      </p:sp>
      <p:sp>
        <p:nvSpPr>
          <p:cNvPr id="6" name="Slide Number Placeholder 5"/>
          <p:cNvSpPr>
            <a:spLocks noGrp="1"/>
          </p:cNvSpPr>
          <p:nvPr>
            <p:ph type="sldNum" sz="quarter" idx="5"/>
          </p:nvPr>
        </p:nvSpPr>
        <p:spPr/>
        <p:txBody>
          <a:bodyPr/>
          <a:lstStyle/>
          <a:p>
            <a:pPr>
              <a:defRPr/>
            </a:pPr>
            <a:fld id="{D2B21DF8-EA41-4261-9446-F8567C765804}" type="slidenum">
              <a:rPr lang="en-GB" smtClean="0"/>
              <a:pPr>
                <a:defRPr/>
              </a:pPr>
              <a:t>13</a:t>
            </a:fld>
            <a:endParaRPr lang="en-GB" dirty="0"/>
          </a:p>
        </p:txBody>
      </p:sp>
    </p:spTree>
    <p:extLst>
      <p:ext uri="{BB962C8B-B14F-4D97-AF65-F5344CB8AC3E}">
        <p14:creationId xmlns:p14="http://schemas.microsoft.com/office/powerpoint/2010/main" val="856257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1" y="914400"/>
            <a:ext cx="9666817" cy="914400"/>
          </a:xfrm>
        </p:spPr>
        <p:txBody>
          <a:bodyPr/>
          <a:lstStyle>
            <a:lvl1pPr>
              <a:defRPr sz="4400">
                <a:latin typeface="Times New Roman" pitchFamily="18" charset="0"/>
                <a:cs typeface="Times New Roman" pitchFamily="18" charset="0"/>
              </a:defRPr>
            </a:lvl1pPr>
          </a:lstStyle>
          <a:p>
            <a:r>
              <a:rPr lang="en-US" dirty="0"/>
              <a:t>Click to edit Master title style</a:t>
            </a:r>
            <a:endParaRPr lang="en-GB" dirty="0"/>
          </a:p>
        </p:txBody>
      </p:sp>
      <p:sp>
        <p:nvSpPr>
          <p:cNvPr id="3075" name="Rectangle 3"/>
          <p:cNvSpPr>
            <a:spLocks noGrp="1" noChangeArrowheads="1"/>
          </p:cNvSpPr>
          <p:nvPr>
            <p:ph type="subTitle" idx="1"/>
          </p:nvPr>
        </p:nvSpPr>
        <p:spPr>
          <a:xfrm>
            <a:off x="1219201" y="3352800"/>
            <a:ext cx="9666817" cy="1047750"/>
          </a:xfrm>
        </p:spPr>
        <p:txBody>
          <a:bodyPr/>
          <a:lstStyle>
            <a:lvl1pPr marL="0" indent="0">
              <a:buFontTx/>
              <a:buNone/>
              <a:defRPr b="0">
                <a:latin typeface="Arial" pitchFamily="34" charset="0"/>
                <a:cs typeface="Arial" pitchFamily="34" charset="0"/>
              </a:defRPr>
            </a:lvl1pPr>
          </a:lstStyle>
          <a:p>
            <a:r>
              <a:rPr lang="en-GB"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11430000" cy="609600"/>
          </a:xfrm>
        </p:spPr>
        <p:txBody>
          <a:bodyPr/>
          <a:lstStyle/>
          <a:p>
            <a:r>
              <a:rPr lang="en-US" dirty="0"/>
              <a:t>Click to edit Master title style</a:t>
            </a:r>
          </a:p>
        </p:txBody>
      </p:sp>
      <p:sp>
        <p:nvSpPr>
          <p:cNvPr id="3" name="Content Placeholder 2"/>
          <p:cNvSpPr>
            <a:spLocks noGrp="1"/>
          </p:cNvSpPr>
          <p:nvPr>
            <p:ph idx="1"/>
          </p:nvPr>
        </p:nvSpPr>
        <p:spPr>
          <a:xfrm>
            <a:off x="381000" y="685800"/>
            <a:ext cx="11430000" cy="5867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1493838" marR="0" indent="-209550" algn="l" defTabSz="914400" rtl="0" eaLnBrk="0" fontAlgn="base" latinLnBrk="0" hangingPunct="0">
              <a:lnSpc>
                <a:spcPct val="100000"/>
              </a:lnSpc>
              <a:spcBef>
                <a:spcPct val="25000"/>
              </a:spcBef>
              <a:spcAft>
                <a:spcPct val="0"/>
              </a:spcAft>
              <a:buClrTx/>
              <a:buSzTx/>
              <a:buFont typeface="Arial" pitchFamily="34" charset="0"/>
              <a:buChar char="•"/>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5"/>
          <p:cNvSpPr>
            <a:spLocks noGrp="1" noChangeArrowheads="1"/>
          </p:cNvSpPr>
          <p:nvPr>
            <p:ph type="sldNum" sz="quarter" idx="10"/>
          </p:nvPr>
        </p:nvSpPr>
        <p:spPr>
          <a:xfrm>
            <a:off x="5588000" y="6553200"/>
            <a:ext cx="1016000" cy="304800"/>
          </a:xfrm>
        </p:spPr>
        <p:txBody>
          <a:bodyPr/>
          <a:lstStyle>
            <a:lvl1pPr>
              <a:defRPr/>
            </a:lvl1pPr>
          </a:lstStyle>
          <a:p>
            <a:pPr>
              <a:defRPr/>
            </a:pPr>
            <a:fld id="{4D727611-7BE1-4854-BE75-C12C899CDBC0}" type="slidenum">
              <a:rPr lang="en-US"/>
              <a:pPr>
                <a:defRPr/>
              </a:pPr>
              <a:t>‹#›</a:t>
            </a:fld>
            <a:endParaRPr lang="en-US" dirty="0"/>
          </a:p>
        </p:txBody>
      </p:sp>
      <p:sp>
        <p:nvSpPr>
          <p:cNvPr id="5" name="Rectangle 16"/>
          <p:cNvSpPr>
            <a:spLocks noGrp="1" noChangeArrowheads="1"/>
          </p:cNvSpPr>
          <p:nvPr>
            <p:ph type="dt" sz="half" idx="11"/>
          </p:nvPr>
        </p:nvSpPr>
        <p:spPr>
          <a:xfrm>
            <a:off x="0" y="6553200"/>
            <a:ext cx="1625600" cy="304800"/>
          </a:xfrm>
        </p:spPr>
        <p:txBody>
          <a:bodyPr/>
          <a:lstStyle>
            <a:lvl1pPr>
              <a:defRPr/>
            </a:lvl1pPr>
          </a:lstStyle>
          <a:p>
            <a:pPr>
              <a:defRPr/>
            </a:pPr>
            <a:fld id="{9E09828E-ACB2-45D2-995D-5F98E02C9978}" type="datetime1">
              <a:rPr lang="en-US" smtClean="0"/>
              <a:t>10/5/2019</a:t>
            </a:fld>
            <a:endParaRPr lang="en-US" dirty="0"/>
          </a:p>
        </p:txBody>
      </p:sp>
      <p:sp>
        <p:nvSpPr>
          <p:cNvPr id="6" name="Footer Placeholder 7"/>
          <p:cNvSpPr>
            <a:spLocks noGrp="1"/>
          </p:cNvSpPr>
          <p:nvPr>
            <p:ph type="ftr" sz="quarter" idx="12"/>
          </p:nvPr>
        </p:nvSpPr>
        <p:spPr/>
        <p:txBody>
          <a:bodyPr/>
          <a:lstStyle>
            <a:lvl1pPr>
              <a:defRPr dirty="0"/>
            </a:lvl1pPr>
          </a:lstStyle>
          <a:p>
            <a:pPr>
              <a:defRPr/>
            </a:pPr>
            <a:r>
              <a:rPr lang="en-US" dirty="0"/>
              <a:t>© 2019 Bahill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11430000" cy="609600"/>
          </a:xfrm>
        </p:spPr>
        <p:txBody>
          <a:bodyPr/>
          <a:lstStyle/>
          <a:p>
            <a:r>
              <a:rPr lang="en-US" dirty="0"/>
              <a:t>Click to edit Master title style</a:t>
            </a:r>
          </a:p>
        </p:txBody>
      </p:sp>
      <p:sp>
        <p:nvSpPr>
          <p:cNvPr id="3" name="Rectangle 15"/>
          <p:cNvSpPr>
            <a:spLocks noGrp="1" noChangeArrowheads="1"/>
          </p:cNvSpPr>
          <p:nvPr>
            <p:ph type="sldNum" sz="quarter" idx="10"/>
          </p:nvPr>
        </p:nvSpPr>
        <p:spPr>
          <a:xfrm>
            <a:off x="5588000" y="6553200"/>
            <a:ext cx="1016000" cy="304800"/>
          </a:xfrm>
        </p:spPr>
        <p:txBody>
          <a:bodyPr/>
          <a:lstStyle>
            <a:lvl1pPr>
              <a:defRPr/>
            </a:lvl1pPr>
          </a:lstStyle>
          <a:p>
            <a:pPr>
              <a:defRPr/>
            </a:pPr>
            <a:fld id="{3ECCCADD-41CB-4372-9BB7-356F3D167FE5}" type="slidenum">
              <a:rPr lang="en-US"/>
              <a:pPr>
                <a:defRPr/>
              </a:pPr>
              <a:t>‹#›</a:t>
            </a:fld>
            <a:endParaRPr lang="en-US" dirty="0"/>
          </a:p>
        </p:txBody>
      </p:sp>
      <p:sp>
        <p:nvSpPr>
          <p:cNvPr id="4" name="Rectangle 16"/>
          <p:cNvSpPr>
            <a:spLocks noGrp="1" noChangeArrowheads="1"/>
          </p:cNvSpPr>
          <p:nvPr>
            <p:ph type="dt" sz="half" idx="11"/>
          </p:nvPr>
        </p:nvSpPr>
        <p:spPr/>
        <p:txBody>
          <a:bodyPr/>
          <a:lstStyle>
            <a:lvl1pPr>
              <a:defRPr/>
            </a:lvl1pPr>
          </a:lstStyle>
          <a:p>
            <a:pPr>
              <a:defRPr/>
            </a:pPr>
            <a:fld id="{70F02521-F0CB-4ACE-8C05-6E209F5C117D}" type="datetime1">
              <a:rPr lang="en-US" smtClean="0"/>
              <a:t>10/5/2019</a:t>
            </a:fld>
            <a:endParaRPr lang="en-US" dirty="0"/>
          </a:p>
        </p:txBody>
      </p:sp>
      <p:sp>
        <p:nvSpPr>
          <p:cNvPr id="5" name="Footer Placeholder 7"/>
          <p:cNvSpPr>
            <a:spLocks noGrp="1"/>
          </p:cNvSpPr>
          <p:nvPr>
            <p:ph type="ftr" sz="quarter" idx="12"/>
          </p:nvPr>
        </p:nvSpPr>
        <p:spPr/>
        <p:txBody>
          <a:bodyPr/>
          <a:lstStyle>
            <a:lvl1pPr>
              <a:defRPr dirty="0"/>
            </a:lvl1pPr>
          </a:lstStyle>
          <a:p>
            <a:pPr>
              <a:defRPr/>
            </a:pPr>
            <a:r>
              <a:rPr lang="en-US" dirty="0"/>
              <a:t>© 2019 Bahill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sldNum" sz="quarter" idx="10"/>
          </p:nvPr>
        </p:nvSpPr>
        <p:spPr>
          <a:xfrm>
            <a:off x="5588000" y="6553200"/>
            <a:ext cx="1016000" cy="304800"/>
          </a:xfrm>
        </p:spPr>
        <p:txBody>
          <a:bodyPr/>
          <a:lstStyle>
            <a:lvl1pPr>
              <a:defRPr/>
            </a:lvl1pPr>
          </a:lstStyle>
          <a:p>
            <a:pPr>
              <a:defRPr/>
            </a:pPr>
            <a:fld id="{CC524016-80C0-45B0-A7B0-0E4D82F5AF96}" type="slidenum">
              <a:rPr lang="en-US"/>
              <a:pPr>
                <a:defRPr/>
              </a:pPr>
              <a:t>‹#›</a:t>
            </a:fld>
            <a:endParaRPr lang="en-US" dirty="0"/>
          </a:p>
        </p:txBody>
      </p:sp>
      <p:sp>
        <p:nvSpPr>
          <p:cNvPr id="3" name="Rectangle 16"/>
          <p:cNvSpPr>
            <a:spLocks noGrp="1" noChangeArrowheads="1"/>
          </p:cNvSpPr>
          <p:nvPr>
            <p:ph type="dt" sz="half" idx="11"/>
          </p:nvPr>
        </p:nvSpPr>
        <p:spPr/>
        <p:txBody>
          <a:bodyPr/>
          <a:lstStyle>
            <a:lvl1pPr>
              <a:defRPr/>
            </a:lvl1pPr>
          </a:lstStyle>
          <a:p>
            <a:pPr>
              <a:defRPr/>
            </a:pPr>
            <a:fld id="{B79FBCA5-76C8-49A9-B67D-AA5837263C65}" type="datetime1">
              <a:rPr lang="en-US" smtClean="0"/>
              <a:t>10/5/2019</a:t>
            </a:fld>
            <a:endParaRPr lang="en-US" dirty="0"/>
          </a:p>
        </p:txBody>
      </p:sp>
      <p:sp>
        <p:nvSpPr>
          <p:cNvPr id="4" name="Footer Placeholder 7"/>
          <p:cNvSpPr>
            <a:spLocks noGrp="1"/>
          </p:cNvSpPr>
          <p:nvPr>
            <p:ph type="ftr" sz="quarter" idx="12"/>
          </p:nvPr>
        </p:nvSpPr>
        <p:spPr/>
        <p:txBody>
          <a:bodyPr/>
          <a:lstStyle>
            <a:lvl1pPr>
              <a:defRPr dirty="0"/>
            </a:lvl1pPr>
          </a:lstStyle>
          <a:p>
            <a:pPr>
              <a:defRPr/>
            </a:pPr>
            <a:r>
              <a:rPr lang="en-US" dirty="0"/>
              <a:t>© 2019 Bahill</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07008C"/>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609600" y="76200"/>
            <a:ext cx="109728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dirty="0"/>
              <a:t>Click to edit Master title style</a:t>
            </a:r>
          </a:p>
        </p:txBody>
      </p:sp>
      <p:sp>
        <p:nvSpPr>
          <p:cNvPr id="156675" name="Rectangle 3"/>
          <p:cNvSpPr>
            <a:spLocks noGrp="1" noChangeArrowheads="1"/>
          </p:cNvSpPr>
          <p:nvPr>
            <p:ph type="body" idx="1"/>
          </p:nvPr>
        </p:nvSpPr>
        <p:spPr bwMode="auto">
          <a:xfrm>
            <a:off x="609600" y="685800"/>
            <a:ext cx="10972800" cy="586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38" name="Text Box 14"/>
          <p:cNvSpPr txBox="1">
            <a:spLocks noChangeArrowheads="1"/>
          </p:cNvSpPr>
          <p:nvPr userDrawn="1"/>
        </p:nvSpPr>
        <p:spPr bwMode="auto">
          <a:xfrm>
            <a:off x="0" y="6521450"/>
            <a:ext cx="184731" cy="338554"/>
          </a:xfrm>
          <a:prstGeom prst="rect">
            <a:avLst/>
          </a:prstGeom>
          <a:noFill/>
          <a:ln w="9525">
            <a:noFill/>
            <a:miter lim="800000"/>
            <a:headEnd/>
            <a:tailEnd/>
          </a:ln>
          <a:effectLst/>
        </p:spPr>
        <p:txBody>
          <a:bodyPr wrap="none">
            <a:spAutoFit/>
          </a:bodyPr>
          <a:lstStyle/>
          <a:p>
            <a:pPr eaLnBrk="0" hangingPunct="0">
              <a:defRPr/>
            </a:pPr>
            <a:endParaRPr lang="en-US" sz="1600" dirty="0">
              <a:solidFill>
                <a:srgbClr val="FFFFFF"/>
              </a:solidFill>
              <a:latin typeface="Arial" charset="0"/>
              <a:cs typeface="+mn-cs"/>
            </a:endParaRPr>
          </a:p>
        </p:txBody>
      </p:sp>
      <p:sp>
        <p:nvSpPr>
          <p:cNvPr id="1039" name="Rectangle 15"/>
          <p:cNvSpPr>
            <a:spLocks noGrp="1" noChangeArrowheads="1"/>
          </p:cNvSpPr>
          <p:nvPr>
            <p:ph type="sldNum" sz="quarter" idx="4"/>
          </p:nvPr>
        </p:nvSpPr>
        <p:spPr bwMode="auto">
          <a:xfrm>
            <a:off x="5689600" y="6553200"/>
            <a:ext cx="914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CDC800"/>
                </a:solidFill>
                <a:latin typeface="Arial" pitchFamily="34" charset="0"/>
                <a:cs typeface="Arial" pitchFamily="34" charset="0"/>
              </a:defRPr>
            </a:lvl1pPr>
          </a:lstStyle>
          <a:p>
            <a:pPr>
              <a:defRPr/>
            </a:pPr>
            <a:fld id="{E6A4D27A-1FD5-40B2-BBA6-8800B8858C34}" type="slidenum">
              <a:rPr lang="en-US"/>
              <a:pPr>
                <a:defRPr/>
              </a:pPr>
              <a:t>‹#›</a:t>
            </a:fld>
            <a:endParaRPr lang="en-US" dirty="0"/>
          </a:p>
        </p:txBody>
      </p:sp>
      <p:sp>
        <p:nvSpPr>
          <p:cNvPr id="1040" name="Rectangle 16"/>
          <p:cNvSpPr>
            <a:spLocks noGrp="1" noChangeArrowheads="1"/>
          </p:cNvSpPr>
          <p:nvPr>
            <p:ph type="dt" sz="half" idx="2"/>
          </p:nvPr>
        </p:nvSpPr>
        <p:spPr bwMode="auto">
          <a:xfrm>
            <a:off x="0" y="6537326"/>
            <a:ext cx="1625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CDC800"/>
                </a:solidFill>
                <a:latin typeface="Arial" pitchFamily="34" charset="0"/>
                <a:cs typeface="Arial" pitchFamily="34" charset="0"/>
              </a:defRPr>
            </a:lvl1pPr>
          </a:lstStyle>
          <a:p>
            <a:pPr>
              <a:defRPr/>
            </a:pPr>
            <a:fld id="{8A8D48C6-AFE8-479C-9407-FE791CC0EA05}" type="datetime1">
              <a:rPr lang="en-US" smtClean="0"/>
              <a:t>10/5/2019</a:t>
            </a:fld>
            <a:endParaRPr lang="en-US" dirty="0"/>
          </a:p>
        </p:txBody>
      </p:sp>
      <p:sp>
        <p:nvSpPr>
          <p:cNvPr id="8" name="Footer Placeholder 7"/>
          <p:cNvSpPr>
            <a:spLocks noGrp="1"/>
          </p:cNvSpPr>
          <p:nvPr>
            <p:ph type="ftr" sz="quarter" idx="3"/>
          </p:nvPr>
        </p:nvSpPr>
        <p:spPr>
          <a:xfrm>
            <a:off x="10261600" y="6553200"/>
            <a:ext cx="1930400" cy="304800"/>
          </a:xfrm>
          <a:prstGeom prst="rect">
            <a:avLst/>
          </a:prstGeom>
        </p:spPr>
        <p:txBody>
          <a:bodyPr vert="horz" lIns="91440" tIns="45720" rIns="91440" bIns="45720" rtlCol="0" anchor="ctr"/>
          <a:lstStyle>
            <a:lvl1pPr algn="ctr" eaLnBrk="0" hangingPunct="0">
              <a:defRPr sz="1400" dirty="0">
                <a:solidFill>
                  <a:srgbClr val="CDC800"/>
                </a:solidFill>
                <a:latin typeface="Arial" pitchFamily="34" charset="0"/>
                <a:cs typeface="Arial" pitchFamily="34" charset="0"/>
              </a:defRPr>
            </a:lvl1pPr>
          </a:lstStyle>
          <a:p>
            <a:pPr>
              <a:defRPr/>
            </a:pPr>
            <a:r>
              <a:rPr lang="en-US" dirty="0"/>
              <a:t>© 2019 Bahill</a:t>
            </a:r>
          </a:p>
        </p:txBody>
      </p:sp>
    </p:spTree>
  </p:cSld>
  <p:clrMap bg1="dk2" tx1="lt1" bg2="dk1"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Lst>
  <p:hf hdr="0"/>
  <p:txStyles>
    <p:titleStyle>
      <a:lvl1pPr algn="l" rtl="0" eaLnBrk="0" fontAlgn="base" hangingPunct="0">
        <a:spcBef>
          <a:spcPct val="0"/>
        </a:spcBef>
        <a:spcAft>
          <a:spcPct val="0"/>
        </a:spcAft>
        <a:defRPr sz="3200">
          <a:solidFill>
            <a:srgbClr val="FFD505"/>
          </a:solidFill>
          <a:latin typeface="Times New Roman" pitchFamily="18" charset="0"/>
          <a:ea typeface="+mj-ea"/>
          <a:cs typeface="Times New Roman" pitchFamily="18" charset="0"/>
        </a:defRPr>
      </a:lvl1pPr>
      <a:lvl2pPr algn="l" rtl="0" eaLnBrk="0" fontAlgn="base" hangingPunct="0">
        <a:spcBef>
          <a:spcPct val="0"/>
        </a:spcBef>
        <a:spcAft>
          <a:spcPct val="0"/>
        </a:spcAft>
        <a:defRPr sz="3200">
          <a:solidFill>
            <a:srgbClr val="FFD505"/>
          </a:solidFill>
          <a:latin typeface="Times New Roman" pitchFamily="18" charset="0"/>
          <a:cs typeface="Times New Roman" pitchFamily="18" charset="0"/>
        </a:defRPr>
      </a:lvl2pPr>
      <a:lvl3pPr algn="l" rtl="0" eaLnBrk="0" fontAlgn="base" hangingPunct="0">
        <a:spcBef>
          <a:spcPct val="0"/>
        </a:spcBef>
        <a:spcAft>
          <a:spcPct val="0"/>
        </a:spcAft>
        <a:defRPr sz="3200">
          <a:solidFill>
            <a:srgbClr val="FFD505"/>
          </a:solidFill>
          <a:latin typeface="Times New Roman" pitchFamily="18" charset="0"/>
          <a:cs typeface="Times New Roman" pitchFamily="18" charset="0"/>
        </a:defRPr>
      </a:lvl3pPr>
      <a:lvl4pPr algn="l" rtl="0" eaLnBrk="0" fontAlgn="base" hangingPunct="0">
        <a:spcBef>
          <a:spcPct val="0"/>
        </a:spcBef>
        <a:spcAft>
          <a:spcPct val="0"/>
        </a:spcAft>
        <a:defRPr sz="3200">
          <a:solidFill>
            <a:srgbClr val="FFD505"/>
          </a:solidFill>
          <a:latin typeface="Times New Roman" pitchFamily="18" charset="0"/>
          <a:cs typeface="Times New Roman" pitchFamily="18" charset="0"/>
        </a:defRPr>
      </a:lvl4pPr>
      <a:lvl5pPr algn="l" rtl="0" eaLnBrk="0" fontAlgn="base" hangingPunct="0">
        <a:spcBef>
          <a:spcPct val="0"/>
        </a:spcBef>
        <a:spcAft>
          <a:spcPct val="0"/>
        </a:spcAft>
        <a:defRPr sz="3200">
          <a:solidFill>
            <a:srgbClr val="FFD505"/>
          </a:solidFill>
          <a:latin typeface="Times New Roman" pitchFamily="18" charset="0"/>
          <a:cs typeface="Times New Roman" pitchFamily="18" charset="0"/>
        </a:defRPr>
      </a:lvl5pPr>
      <a:lvl6pPr marL="457200" algn="l" rtl="0" eaLnBrk="0" fontAlgn="base" hangingPunct="0">
        <a:spcBef>
          <a:spcPct val="0"/>
        </a:spcBef>
        <a:spcAft>
          <a:spcPct val="0"/>
        </a:spcAft>
        <a:defRPr sz="3200">
          <a:solidFill>
            <a:srgbClr val="FFFF00"/>
          </a:solidFill>
          <a:latin typeface="Georgia" pitchFamily="18" charset="0"/>
        </a:defRPr>
      </a:lvl6pPr>
      <a:lvl7pPr marL="914400" algn="l" rtl="0" eaLnBrk="0" fontAlgn="base" hangingPunct="0">
        <a:spcBef>
          <a:spcPct val="0"/>
        </a:spcBef>
        <a:spcAft>
          <a:spcPct val="0"/>
        </a:spcAft>
        <a:defRPr sz="3200">
          <a:solidFill>
            <a:srgbClr val="FFFF00"/>
          </a:solidFill>
          <a:latin typeface="Georgia" pitchFamily="18" charset="0"/>
        </a:defRPr>
      </a:lvl7pPr>
      <a:lvl8pPr marL="1371600" algn="l" rtl="0" eaLnBrk="0" fontAlgn="base" hangingPunct="0">
        <a:spcBef>
          <a:spcPct val="0"/>
        </a:spcBef>
        <a:spcAft>
          <a:spcPct val="0"/>
        </a:spcAft>
        <a:defRPr sz="3200">
          <a:solidFill>
            <a:srgbClr val="FFFF00"/>
          </a:solidFill>
          <a:latin typeface="Georgia" pitchFamily="18" charset="0"/>
        </a:defRPr>
      </a:lvl8pPr>
      <a:lvl9pPr marL="1828800" algn="l" rtl="0" eaLnBrk="0" fontAlgn="base" hangingPunct="0">
        <a:spcBef>
          <a:spcPct val="0"/>
        </a:spcBef>
        <a:spcAft>
          <a:spcPct val="0"/>
        </a:spcAft>
        <a:defRPr sz="3200">
          <a:solidFill>
            <a:srgbClr val="FFFF00"/>
          </a:solidFill>
          <a:latin typeface="Georgia" pitchFamily="18" charset="0"/>
        </a:defRPr>
      </a:lvl9pPr>
    </p:titleStyle>
    <p:bodyStyle>
      <a:lvl1pPr marL="225425" indent="-225425" algn="l" rtl="0" eaLnBrk="0" fontAlgn="base" hangingPunct="0">
        <a:spcBef>
          <a:spcPct val="25000"/>
        </a:spcBef>
        <a:spcAft>
          <a:spcPct val="0"/>
        </a:spcAft>
        <a:buSzPct val="120000"/>
        <a:buChar char="•"/>
        <a:defRPr sz="2400">
          <a:solidFill>
            <a:schemeClr val="tx1"/>
          </a:solidFill>
          <a:latin typeface="Arial" pitchFamily="34" charset="0"/>
          <a:ea typeface="+mn-ea"/>
          <a:cs typeface="Arial" pitchFamily="34" charset="0"/>
        </a:defRPr>
      </a:lvl1pPr>
      <a:lvl2pPr marL="536575" indent="-196850" algn="l" rtl="0" eaLnBrk="0" fontAlgn="base" hangingPunct="0">
        <a:spcBef>
          <a:spcPct val="25000"/>
        </a:spcBef>
        <a:spcAft>
          <a:spcPct val="0"/>
        </a:spcAft>
        <a:buFont typeface="Wingdings" pitchFamily="2" charset="2"/>
        <a:buChar char="§"/>
        <a:defRPr sz="2200">
          <a:solidFill>
            <a:schemeClr val="tx1"/>
          </a:solidFill>
          <a:latin typeface="Arial" pitchFamily="34" charset="0"/>
          <a:cs typeface="Arial" pitchFamily="34" charset="0"/>
        </a:defRPr>
      </a:lvl2pPr>
      <a:lvl3pPr marL="833438" indent="-182563" algn="l" rtl="0" eaLnBrk="0" fontAlgn="base" hangingPunct="0">
        <a:spcBef>
          <a:spcPct val="25000"/>
        </a:spcBef>
        <a:spcAft>
          <a:spcPct val="0"/>
        </a:spcAft>
        <a:buSzPct val="65000"/>
        <a:buFont typeface="Wingdings" pitchFamily="2" charset="2"/>
        <a:buChar char="v"/>
        <a:defRPr sz="2000">
          <a:solidFill>
            <a:schemeClr val="tx1"/>
          </a:solidFill>
          <a:latin typeface="Arial" pitchFamily="34" charset="0"/>
          <a:cs typeface="Arial" pitchFamily="34" charset="0"/>
        </a:defRPr>
      </a:lvl3pPr>
      <a:lvl4pPr marL="1169988" indent="-222250" algn="l" rtl="0" eaLnBrk="0" fontAlgn="base" hangingPunct="0">
        <a:spcBef>
          <a:spcPct val="25000"/>
        </a:spcBef>
        <a:spcAft>
          <a:spcPct val="0"/>
        </a:spcAft>
        <a:buFont typeface="Wingdings" pitchFamily="2" charset="2"/>
        <a:buChar char="Ø"/>
        <a:defRPr sz="2000">
          <a:solidFill>
            <a:schemeClr val="tx1"/>
          </a:solidFill>
          <a:latin typeface="Arial" pitchFamily="34" charset="0"/>
          <a:cs typeface="Arial" pitchFamily="34" charset="0"/>
        </a:defRPr>
      </a:lvl4pPr>
      <a:lvl5pPr marL="1493838" indent="-209550" algn="l" rtl="0" eaLnBrk="0" fontAlgn="base" hangingPunct="0">
        <a:spcBef>
          <a:spcPct val="25000"/>
        </a:spcBef>
        <a:spcAft>
          <a:spcPct val="0"/>
        </a:spcAft>
        <a:buFont typeface="Wingdings" pitchFamily="2" charset="2"/>
        <a:buChar char="ü"/>
        <a:defRPr sz="2000">
          <a:solidFill>
            <a:schemeClr val="tx1"/>
          </a:solidFill>
          <a:latin typeface="Arial" pitchFamily="34" charset="0"/>
          <a:cs typeface="Arial" pitchFamily="34" charset="0"/>
        </a:defRPr>
      </a:lvl5pPr>
      <a:lvl6pPr marL="1951038" indent="-209550" algn="l" rtl="0" eaLnBrk="0" fontAlgn="base" hangingPunct="0">
        <a:spcBef>
          <a:spcPct val="25000"/>
        </a:spcBef>
        <a:spcAft>
          <a:spcPct val="0"/>
        </a:spcAft>
        <a:buFont typeface="Wingdings" pitchFamily="2" charset="2"/>
        <a:buChar char="ü"/>
        <a:defRPr sz="2000">
          <a:solidFill>
            <a:schemeClr val="tx1"/>
          </a:solidFill>
          <a:latin typeface="+mn-lt"/>
        </a:defRPr>
      </a:lvl6pPr>
      <a:lvl7pPr marL="2408238" indent="-209550" algn="l" rtl="0" eaLnBrk="0" fontAlgn="base" hangingPunct="0">
        <a:spcBef>
          <a:spcPct val="25000"/>
        </a:spcBef>
        <a:spcAft>
          <a:spcPct val="0"/>
        </a:spcAft>
        <a:buFont typeface="Wingdings" pitchFamily="2" charset="2"/>
        <a:buChar char="ü"/>
        <a:defRPr sz="2000">
          <a:solidFill>
            <a:schemeClr val="tx1"/>
          </a:solidFill>
          <a:latin typeface="+mn-lt"/>
        </a:defRPr>
      </a:lvl7pPr>
      <a:lvl8pPr marL="2865438" indent="-209550" algn="l" rtl="0" eaLnBrk="0" fontAlgn="base" hangingPunct="0">
        <a:spcBef>
          <a:spcPct val="25000"/>
        </a:spcBef>
        <a:spcAft>
          <a:spcPct val="0"/>
        </a:spcAft>
        <a:buFont typeface="Wingdings" pitchFamily="2" charset="2"/>
        <a:buChar char="ü"/>
        <a:defRPr sz="2000">
          <a:solidFill>
            <a:schemeClr val="tx1"/>
          </a:solidFill>
          <a:latin typeface="+mn-lt"/>
        </a:defRPr>
      </a:lvl8pPr>
      <a:lvl9pPr marL="3322638" indent="-209550" algn="l" rtl="0" eaLnBrk="0" fontAlgn="base" hangingPunct="0">
        <a:spcBef>
          <a:spcPct val="25000"/>
        </a:spcBef>
        <a:spcAft>
          <a:spcPct val="0"/>
        </a:spcAft>
        <a:buFont typeface="Wingdings" pitchFamily="2" charset="2"/>
        <a:buChar char="ü"/>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emf"/><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ctrTitle"/>
          </p:nvPr>
        </p:nvSpPr>
        <p:spPr>
          <a:xfrm>
            <a:off x="1524000" y="0"/>
            <a:ext cx="8534400" cy="1828800"/>
          </a:xfrm>
        </p:spPr>
        <p:txBody>
          <a:bodyPr/>
          <a:lstStyle/>
          <a:p>
            <a:pPr algn="r"/>
            <a:r>
              <a:rPr lang="en-US" i="1" dirty="0"/>
              <a:t>Ancient Mysteries: Portolan Charts</a:t>
            </a:r>
            <a:br>
              <a:rPr lang="en-US" i="1" dirty="0"/>
            </a:br>
            <a:r>
              <a:rPr lang="en-US" i="1" dirty="0"/>
              <a:t>Part 4 The Bird Claw in Africa</a:t>
            </a:r>
            <a:endParaRPr lang="en-US" sz="2800" dirty="0"/>
          </a:p>
        </p:txBody>
      </p:sp>
      <p:sp>
        <p:nvSpPr>
          <p:cNvPr id="8194" name="Rectangle 3"/>
          <p:cNvSpPr>
            <a:spLocks noGrp="1" noChangeArrowheads="1"/>
          </p:cNvSpPr>
          <p:nvPr>
            <p:ph type="subTitle" idx="1"/>
          </p:nvPr>
        </p:nvSpPr>
        <p:spPr>
          <a:xfrm>
            <a:off x="3581400" y="2286000"/>
            <a:ext cx="3962400" cy="3810000"/>
          </a:xfrm>
        </p:spPr>
        <p:txBody>
          <a:bodyPr/>
          <a:lstStyle/>
          <a:p>
            <a:pPr algn="r"/>
            <a:r>
              <a:rPr lang="en-US" dirty="0"/>
              <a:t>A. Terry Bahill</a:t>
            </a:r>
          </a:p>
          <a:p>
            <a:pPr algn="r"/>
            <a:r>
              <a:rPr lang="en-US" dirty="0"/>
              <a:t>Emeritus Professor of</a:t>
            </a:r>
          </a:p>
          <a:p>
            <a:pPr algn="r"/>
            <a:r>
              <a:rPr lang="en-US" dirty="0"/>
              <a:t>Systems Engineering</a:t>
            </a:r>
          </a:p>
          <a:p>
            <a:pPr algn="r"/>
            <a:r>
              <a:rPr lang="en-US" dirty="0"/>
              <a:t>University of Arizona</a:t>
            </a:r>
          </a:p>
          <a:p>
            <a:pPr algn="r"/>
            <a:r>
              <a:rPr lang="en-US" dirty="0"/>
              <a:t>terry@sie.arizona.edu</a:t>
            </a:r>
          </a:p>
          <a:p>
            <a:pPr algn="r"/>
            <a:r>
              <a:rPr lang="en-US" dirty="0"/>
              <a:t>©, 2019, Bahill</a:t>
            </a:r>
          </a:p>
          <a:p>
            <a:endParaRPr lang="en-US" dirty="0"/>
          </a:p>
        </p:txBody>
      </p:sp>
      <p:pic>
        <p:nvPicPr>
          <p:cNvPr id="5" name="Picture 4" descr="HallOfFame.jpg"/>
          <p:cNvPicPr>
            <a:picLocks noChangeAspect="1"/>
          </p:cNvPicPr>
          <p:nvPr/>
        </p:nvPicPr>
        <p:blipFill>
          <a:blip r:embed="rId5" cstate="print"/>
          <a:stretch>
            <a:fillRect/>
          </a:stretch>
        </p:blipFill>
        <p:spPr>
          <a:xfrm>
            <a:off x="7620000" y="2286001"/>
            <a:ext cx="3048001" cy="4572001"/>
          </a:xfrm>
          <a:prstGeom prst="rect">
            <a:avLst/>
          </a:prstGeom>
        </p:spPr>
      </p:pic>
      <p:pic>
        <p:nvPicPr>
          <p:cNvPr id="295946" name="Picture 10"/>
          <p:cNvPicPr>
            <a:picLocks noChangeAspect="1" noChangeArrowheads="1"/>
          </p:cNvPicPr>
          <p:nvPr/>
        </p:nvPicPr>
        <p:blipFill>
          <a:blip r:embed="rId6" cstate="print"/>
          <a:srcRect/>
          <a:stretch>
            <a:fillRect/>
          </a:stretch>
        </p:blipFill>
        <p:spPr bwMode="auto">
          <a:xfrm>
            <a:off x="4495800" y="4572001"/>
            <a:ext cx="758178" cy="1116013"/>
          </a:xfrm>
          <a:prstGeom prst="rect">
            <a:avLst/>
          </a:prstGeom>
          <a:noFill/>
          <a:ln w="9525">
            <a:noFill/>
            <a:miter lim="800000"/>
            <a:headEnd/>
            <a:tailEnd/>
          </a:ln>
          <a:effectLst/>
        </p:spPr>
      </p:pic>
      <p:pic>
        <p:nvPicPr>
          <p:cNvPr id="2" name="John_Fogerty_Centerfiel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09801" y="5410201"/>
            <a:ext cx="487363" cy="487363"/>
          </a:xfrm>
          <a:prstGeom prst="rect">
            <a:avLst/>
          </a:prstGeom>
        </p:spPr>
      </p:pic>
    </p:spTree>
    <p:extLst>
      <p:ext uri="{BB962C8B-B14F-4D97-AF65-F5344CB8AC3E}">
        <p14:creationId xmlns:p14="http://schemas.microsoft.com/office/powerpoint/2010/main" val="4370599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FDAFBA-C117-4290-B540-06636B9FF15B}"/>
              </a:ext>
            </a:extLst>
          </p:cNvPr>
          <p:cNvSpPr>
            <a:spLocks noGrp="1"/>
          </p:cNvSpPr>
          <p:nvPr>
            <p:ph type="sldNum" sz="quarter" idx="10"/>
          </p:nvPr>
        </p:nvSpPr>
        <p:spPr/>
        <p:txBody>
          <a:bodyPr/>
          <a:lstStyle/>
          <a:p>
            <a:pPr>
              <a:defRPr/>
            </a:pPr>
            <a:fld id="{3ECCCADD-41CB-4372-9BB7-356F3D167FE5}" type="slidenum">
              <a:rPr lang="en-US" smtClean="0"/>
              <a:pPr>
                <a:defRPr/>
              </a:pPr>
              <a:t>10</a:t>
            </a:fld>
            <a:endParaRPr lang="en-US" dirty="0"/>
          </a:p>
        </p:txBody>
      </p:sp>
      <p:sp>
        <p:nvSpPr>
          <p:cNvPr id="4" name="Date Placeholder 3">
            <a:extLst>
              <a:ext uri="{FF2B5EF4-FFF2-40B4-BE49-F238E27FC236}">
                <a16:creationId xmlns:a16="http://schemas.microsoft.com/office/drawing/2014/main" id="{38E543B3-2332-432C-9C22-1C6E069AB537}"/>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779C3704-536C-4E7A-BF9A-1163C75BCD47}"/>
              </a:ext>
            </a:extLst>
          </p:cNvPr>
          <p:cNvSpPr>
            <a:spLocks noGrp="1"/>
          </p:cNvSpPr>
          <p:nvPr>
            <p:ph type="ftr" sz="quarter" idx="12"/>
          </p:nvPr>
        </p:nvSpPr>
        <p:spPr/>
        <p:txBody>
          <a:bodyPr/>
          <a:lstStyle/>
          <a:p>
            <a:pPr>
              <a:defRPr/>
            </a:pPr>
            <a:r>
              <a:rPr lang="en-US" dirty="0"/>
              <a:t>© 2019 Bahill</a:t>
            </a:r>
          </a:p>
        </p:txBody>
      </p:sp>
      <p:pic>
        <p:nvPicPr>
          <p:cNvPr id="7" name="Picture 6" descr="A close up of a logo&#10;&#10;Description automatically generated">
            <a:extLst>
              <a:ext uri="{FF2B5EF4-FFF2-40B4-BE49-F238E27FC236}">
                <a16:creationId xmlns:a16="http://schemas.microsoft.com/office/drawing/2014/main" id="{EACBB04B-A796-4067-9D64-33FF9EA01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9775"/>
            <a:ext cx="12183140" cy="6483425"/>
          </a:xfrm>
          <a:prstGeom prst="rect">
            <a:avLst/>
          </a:prstGeom>
        </p:spPr>
      </p:pic>
      <p:sp>
        <p:nvSpPr>
          <p:cNvPr id="2" name="Title 1">
            <a:extLst>
              <a:ext uri="{FF2B5EF4-FFF2-40B4-BE49-F238E27FC236}">
                <a16:creationId xmlns:a16="http://schemas.microsoft.com/office/drawing/2014/main" id="{25E06DBD-C810-466A-85E8-87B3150E92EE}"/>
              </a:ext>
            </a:extLst>
          </p:cNvPr>
          <p:cNvSpPr>
            <a:spLocks noGrp="1"/>
          </p:cNvSpPr>
          <p:nvPr>
            <p:ph type="title"/>
          </p:nvPr>
        </p:nvSpPr>
        <p:spPr>
          <a:xfrm>
            <a:off x="76200" y="76200"/>
            <a:ext cx="1625600" cy="1600200"/>
          </a:xfrm>
        </p:spPr>
        <p:txBody>
          <a:bodyPr/>
          <a:lstStyle/>
          <a:p>
            <a:pPr algn="r"/>
            <a:r>
              <a:rPr lang="en-US" dirty="0"/>
              <a:t>Petrus Roselli, 1450</a:t>
            </a:r>
          </a:p>
        </p:txBody>
      </p:sp>
    </p:spTree>
    <p:extLst>
      <p:ext uri="{BB962C8B-B14F-4D97-AF65-F5344CB8AC3E}">
        <p14:creationId xmlns:p14="http://schemas.microsoft.com/office/powerpoint/2010/main" val="3526463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9A3F82-6271-4896-9DF8-7C00CEB45B9D}"/>
              </a:ext>
            </a:extLst>
          </p:cNvPr>
          <p:cNvSpPr>
            <a:spLocks noGrp="1"/>
          </p:cNvSpPr>
          <p:nvPr>
            <p:ph type="title"/>
          </p:nvPr>
        </p:nvSpPr>
        <p:spPr/>
        <p:txBody>
          <a:bodyPr/>
          <a:lstStyle/>
          <a:p>
            <a:r>
              <a:rPr lang="en-US" dirty="0"/>
              <a:t>Roselli, 1465</a:t>
            </a:r>
          </a:p>
        </p:txBody>
      </p:sp>
      <p:sp>
        <p:nvSpPr>
          <p:cNvPr id="7" name="Content Placeholder 6">
            <a:extLst>
              <a:ext uri="{FF2B5EF4-FFF2-40B4-BE49-F238E27FC236}">
                <a16:creationId xmlns:a16="http://schemas.microsoft.com/office/drawing/2014/main" id="{E698E019-D906-40B9-A42D-0E238F594AC7}"/>
              </a:ext>
            </a:extLst>
          </p:cNvPr>
          <p:cNvSpPr>
            <a:spLocks noGrp="1"/>
          </p:cNvSpPr>
          <p:nvPr>
            <p:ph idx="1"/>
          </p:nvPr>
        </p:nvSpPr>
        <p:spPr>
          <a:xfrm>
            <a:off x="381000" y="685800"/>
            <a:ext cx="5257800" cy="5867400"/>
          </a:xfrm>
        </p:spPr>
        <p:txBody>
          <a:bodyPr/>
          <a:lstStyle/>
          <a:p>
            <a:pPr marL="0" indent="0">
              <a:buNone/>
            </a:pPr>
            <a:r>
              <a:rPr lang="en-US" dirty="0"/>
              <a:t>“This mountain range is called Carena by the Saracens and by the Christians the white mountains. Note that in these mountains are many good cities and castles which make war against the others. Note that in the said mountains there is an abundance of all goods of the world”</a:t>
            </a:r>
          </a:p>
        </p:txBody>
      </p:sp>
      <p:sp>
        <p:nvSpPr>
          <p:cNvPr id="3" name="Slide Number Placeholder 2">
            <a:extLst>
              <a:ext uri="{FF2B5EF4-FFF2-40B4-BE49-F238E27FC236}">
                <a16:creationId xmlns:a16="http://schemas.microsoft.com/office/drawing/2014/main" id="{60B8B2F1-1E26-43CA-BD3B-E36E1AE9D471}"/>
              </a:ext>
            </a:extLst>
          </p:cNvPr>
          <p:cNvSpPr>
            <a:spLocks noGrp="1"/>
          </p:cNvSpPr>
          <p:nvPr>
            <p:ph type="sldNum" sz="quarter" idx="10"/>
          </p:nvPr>
        </p:nvSpPr>
        <p:spPr/>
        <p:txBody>
          <a:bodyPr/>
          <a:lstStyle/>
          <a:p>
            <a:pPr>
              <a:defRPr/>
            </a:pPr>
            <a:fld id="{3ECCCADD-41CB-4372-9BB7-356F3D167FE5}" type="slidenum">
              <a:rPr lang="en-US" smtClean="0"/>
              <a:pPr>
                <a:defRPr/>
              </a:pPr>
              <a:t>11</a:t>
            </a:fld>
            <a:endParaRPr lang="en-US" dirty="0"/>
          </a:p>
        </p:txBody>
      </p:sp>
      <p:sp>
        <p:nvSpPr>
          <p:cNvPr id="4" name="Date Placeholder 3">
            <a:extLst>
              <a:ext uri="{FF2B5EF4-FFF2-40B4-BE49-F238E27FC236}">
                <a16:creationId xmlns:a16="http://schemas.microsoft.com/office/drawing/2014/main" id="{AE6DFD9C-0734-49B9-B678-0F1921558008}"/>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5C9C8187-5F98-4D86-B223-BF57E4DD8932}"/>
              </a:ext>
            </a:extLst>
          </p:cNvPr>
          <p:cNvSpPr>
            <a:spLocks noGrp="1"/>
          </p:cNvSpPr>
          <p:nvPr>
            <p:ph type="ftr" sz="quarter" idx="12"/>
          </p:nvPr>
        </p:nvSpPr>
        <p:spPr/>
        <p:txBody>
          <a:bodyPr/>
          <a:lstStyle/>
          <a:p>
            <a:pPr>
              <a:defRPr/>
            </a:pPr>
            <a:r>
              <a:rPr lang="en-US" dirty="0"/>
              <a:t>© 2019 Bahill</a:t>
            </a:r>
          </a:p>
        </p:txBody>
      </p:sp>
    </p:spTree>
    <p:extLst>
      <p:ext uri="{BB962C8B-B14F-4D97-AF65-F5344CB8AC3E}">
        <p14:creationId xmlns:p14="http://schemas.microsoft.com/office/powerpoint/2010/main" val="2534529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159F-67AC-4D84-A47B-3C0F9C31F920}"/>
              </a:ext>
            </a:extLst>
          </p:cNvPr>
          <p:cNvSpPr>
            <a:spLocks noGrp="1"/>
          </p:cNvSpPr>
          <p:nvPr>
            <p:ph type="title"/>
          </p:nvPr>
        </p:nvSpPr>
        <p:spPr>
          <a:xfrm>
            <a:off x="1219200" y="76200"/>
            <a:ext cx="1905000" cy="1447800"/>
          </a:xfrm>
        </p:spPr>
        <p:txBody>
          <a:bodyPr/>
          <a:lstStyle/>
          <a:p>
            <a:pPr algn="r"/>
            <a:r>
              <a:rPr lang="en-US" dirty="0"/>
              <a:t>CGA5d 1450</a:t>
            </a:r>
          </a:p>
        </p:txBody>
      </p:sp>
      <p:sp>
        <p:nvSpPr>
          <p:cNvPr id="3" name="Slide Number Placeholder 2">
            <a:extLst>
              <a:ext uri="{FF2B5EF4-FFF2-40B4-BE49-F238E27FC236}">
                <a16:creationId xmlns:a16="http://schemas.microsoft.com/office/drawing/2014/main" id="{97A12E83-1FF2-4275-9693-74422DC0B618}"/>
              </a:ext>
            </a:extLst>
          </p:cNvPr>
          <p:cNvSpPr>
            <a:spLocks noGrp="1"/>
          </p:cNvSpPr>
          <p:nvPr>
            <p:ph type="sldNum" sz="quarter" idx="10"/>
          </p:nvPr>
        </p:nvSpPr>
        <p:spPr/>
        <p:txBody>
          <a:bodyPr/>
          <a:lstStyle/>
          <a:p>
            <a:pPr>
              <a:defRPr/>
            </a:pPr>
            <a:fld id="{3ECCCADD-41CB-4372-9BB7-356F3D167FE5}" type="slidenum">
              <a:rPr lang="en-US" smtClean="0"/>
              <a:pPr>
                <a:defRPr/>
              </a:pPr>
              <a:t>12</a:t>
            </a:fld>
            <a:endParaRPr lang="en-US" dirty="0"/>
          </a:p>
        </p:txBody>
      </p:sp>
      <p:sp>
        <p:nvSpPr>
          <p:cNvPr id="4" name="Date Placeholder 3">
            <a:extLst>
              <a:ext uri="{FF2B5EF4-FFF2-40B4-BE49-F238E27FC236}">
                <a16:creationId xmlns:a16="http://schemas.microsoft.com/office/drawing/2014/main" id="{F3EB13D7-A0C7-4CCB-9C3E-2B8717656275}"/>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B06E4F1C-136E-40F2-9670-BB96D25A6BF8}"/>
              </a:ext>
            </a:extLst>
          </p:cNvPr>
          <p:cNvSpPr>
            <a:spLocks noGrp="1"/>
          </p:cNvSpPr>
          <p:nvPr>
            <p:ph type="ftr" sz="quarter" idx="12"/>
          </p:nvPr>
        </p:nvSpPr>
        <p:spPr/>
        <p:txBody>
          <a:bodyPr/>
          <a:lstStyle/>
          <a:p>
            <a:pPr>
              <a:defRPr/>
            </a:pPr>
            <a:r>
              <a:rPr lang="en-US" dirty="0"/>
              <a:t>© 2019 Bahill</a:t>
            </a:r>
          </a:p>
        </p:txBody>
      </p:sp>
      <p:pic>
        <p:nvPicPr>
          <p:cNvPr id="9" name="Picture 8" descr="A picture containing text, map&#10;&#10;Description automatically generated">
            <a:extLst>
              <a:ext uri="{FF2B5EF4-FFF2-40B4-BE49-F238E27FC236}">
                <a16:creationId xmlns:a16="http://schemas.microsoft.com/office/drawing/2014/main" id="{8DB54914-B337-419A-8C74-A6093B4E5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44823"/>
            <a:ext cx="9067800" cy="6813745"/>
          </a:xfrm>
          <a:prstGeom prst="rect">
            <a:avLst/>
          </a:prstGeom>
        </p:spPr>
      </p:pic>
    </p:spTree>
    <p:extLst>
      <p:ext uri="{BB962C8B-B14F-4D97-AF65-F5344CB8AC3E}">
        <p14:creationId xmlns:p14="http://schemas.microsoft.com/office/powerpoint/2010/main" val="504380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35A6-1588-4B1D-8094-81DC5A640D21}"/>
              </a:ext>
            </a:extLst>
          </p:cNvPr>
          <p:cNvSpPr>
            <a:spLocks noGrp="1"/>
          </p:cNvSpPr>
          <p:nvPr>
            <p:ph type="title"/>
          </p:nvPr>
        </p:nvSpPr>
        <p:spPr>
          <a:xfrm>
            <a:off x="609600" y="228600"/>
            <a:ext cx="3657600" cy="609600"/>
          </a:xfrm>
        </p:spPr>
        <p:txBody>
          <a:bodyPr/>
          <a:lstStyle/>
          <a:p>
            <a:r>
              <a:rPr lang="en-US" dirty="0"/>
              <a:t>Pareto 1455</a:t>
            </a:r>
          </a:p>
        </p:txBody>
      </p:sp>
      <p:sp>
        <p:nvSpPr>
          <p:cNvPr id="3" name="Slide Number Placeholder 2">
            <a:extLst>
              <a:ext uri="{FF2B5EF4-FFF2-40B4-BE49-F238E27FC236}">
                <a16:creationId xmlns:a16="http://schemas.microsoft.com/office/drawing/2014/main" id="{0B3CF6FB-D510-4065-8FFC-919FFF39B3C0}"/>
              </a:ext>
            </a:extLst>
          </p:cNvPr>
          <p:cNvSpPr>
            <a:spLocks noGrp="1"/>
          </p:cNvSpPr>
          <p:nvPr>
            <p:ph type="sldNum" sz="quarter" idx="10"/>
          </p:nvPr>
        </p:nvSpPr>
        <p:spPr/>
        <p:txBody>
          <a:bodyPr/>
          <a:lstStyle/>
          <a:p>
            <a:pPr>
              <a:defRPr/>
            </a:pPr>
            <a:fld id="{3ECCCADD-41CB-4372-9BB7-356F3D167FE5}" type="slidenum">
              <a:rPr lang="en-US" smtClean="0"/>
              <a:pPr>
                <a:defRPr/>
              </a:pPr>
              <a:t>13</a:t>
            </a:fld>
            <a:endParaRPr lang="en-US" dirty="0"/>
          </a:p>
        </p:txBody>
      </p:sp>
      <p:sp>
        <p:nvSpPr>
          <p:cNvPr id="4" name="Date Placeholder 3">
            <a:extLst>
              <a:ext uri="{FF2B5EF4-FFF2-40B4-BE49-F238E27FC236}">
                <a16:creationId xmlns:a16="http://schemas.microsoft.com/office/drawing/2014/main" id="{26C25D2F-AC34-47C4-8DB4-E274C1D377C5}"/>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65F99A2B-DDDB-4059-AFF7-BDF03859AA99}"/>
              </a:ext>
            </a:extLst>
          </p:cNvPr>
          <p:cNvSpPr>
            <a:spLocks noGrp="1"/>
          </p:cNvSpPr>
          <p:nvPr>
            <p:ph type="ftr" sz="quarter" idx="12"/>
          </p:nvPr>
        </p:nvSpPr>
        <p:spPr/>
        <p:txBody>
          <a:bodyPr/>
          <a:lstStyle/>
          <a:p>
            <a:pPr>
              <a:defRPr/>
            </a:pPr>
            <a:r>
              <a:rPr lang="en-US" dirty="0"/>
              <a:t>© 2019 Bahill</a:t>
            </a:r>
          </a:p>
        </p:txBody>
      </p:sp>
      <p:pic>
        <p:nvPicPr>
          <p:cNvPr id="7" name="Picture 6" descr="A picture containing text, map&#10;&#10;Description automatically generated">
            <a:extLst>
              <a:ext uri="{FF2B5EF4-FFF2-40B4-BE49-F238E27FC236}">
                <a16:creationId xmlns:a16="http://schemas.microsoft.com/office/drawing/2014/main" id="{A5C962D6-94B6-4992-99FC-F70E995B8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917731"/>
            <a:ext cx="12081734" cy="5940269"/>
          </a:xfrm>
          <a:prstGeom prst="rect">
            <a:avLst/>
          </a:prstGeom>
        </p:spPr>
      </p:pic>
    </p:spTree>
    <p:extLst>
      <p:ext uri="{BB962C8B-B14F-4D97-AF65-F5344CB8AC3E}">
        <p14:creationId xmlns:p14="http://schemas.microsoft.com/office/powerpoint/2010/main" val="2182730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40F6D2-9CC7-42E1-8B94-28CDBEAE5AC0}"/>
              </a:ext>
            </a:extLst>
          </p:cNvPr>
          <p:cNvSpPr>
            <a:spLocks noGrp="1"/>
          </p:cNvSpPr>
          <p:nvPr>
            <p:ph type="sldNum" sz="quarter" idx="10"/>
          </p:nvPr>
        </p:nvSpPr>
        <p:spPr/>
        <p:txBody>
          <a:bodyPr/>
          <a:lstStyle/>
          <a:p>
            <a:pPr>
              <a:defRPr/>
            </a:pPr>
            <a:fld id="{3ECCCADD-41CB-4372-9BB7-356F3D167FE5}" type="slidenum">
              <a:rPr lang="en-US" smtClean="0"/>
              <a:pPr>
                <a:defRPr/>
              </a:pPr>
              <a:t>14</a:t>
            </a:fld>
            <a:endParaRPr lang="en-US" dirty="0"/>
          </a:p>
        </p:txBody>
      </p:sp>
      <p:sp>
        <p:nvSpPr>
          <p:cNvPr id="4" name="Date Placeholder 3">
            <a:extLst>
              <a:ext uri="{FF2B5EF4-FFF2-40B4-BE49-F238E27FC236}">
                <a16:creationId xmlns:a16="http://schemas.microsoft.com/office/drawing/2014/main" id="{A73BEC27-F264-46A7-AB04-C7ED59B04664}"/>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BC4E081F-3451-4F88-9130-71204F821C8E}"/>
              </a:ext>
            </a:extLst>
          </p:cNvPr>
          <p:cNvSpPr>
            <a:spLocks noGrp="1"/>
          </p:cNvSpPr>
          <p:nvPr>
            <p:ph type="ftr" sz="quarter" idx="12"/>
          </p:nvPr>
        </p:nvSpPr>
        <p:spPr/>
        <p:txBody>
          <a:bodyPr/>
          <a:lstStyle/>
          <a:p>
            <a:pPr>
              <a:defRPr/>
            </a:pPr>
            <a:r>
              <a:rPr lang="en-US" dirty="0"/>
              <a:t>© 2019 Bahill</a:t>
            </a:r>
          </a:p>
        </p:txBody>
      </p:sp>
      <p:pic>
        <p:nvPicPr>
          <p:cNvPr id="7" name="Picture 6" descr="A close up of a map&#10;&#10;Description automatically generated">
            <a:extLst>
              <a:ext uri="{FF2B5EF4-FFF2-40B4-BE49-F238E27FC236}">
                <a16:creationId xmlns:a16="http://schemas.microsoft.com/office/drawing/2014/main" id="{D50EFA05-9F1B-42A9-9FDD-B61872C06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1515"/>
            <a:ext cx="10955767" cy="6819526"/>
          </a:xfrm>
          <a:prstGeom prst="rect">
            <a:avLst/>
          </a:prstGeom>
        </p:spPr>
      </p:pic>
      <p:sp>
        <p:nvSpPr>
          <p:cNvPr id="2" name="Title 1">
            <a:extLst>
              <a:ext uri="{FF2B5EF4-FFF2-40B4-BE49-F238E27FC236}">
                <a16:creationId xmlns:a16="http://schemas.microsoft.com/office/drawing/2014/main" id="{1353AD75-8DEE-4BC8-BD85-8B3D44117006}"/>
              </a:ext>
            </a:extLst>
          </p:cNvPr>
          <p:cNvSpPr>
            <a:spLocks noGrp="1"/>
          </p:cNvSpPr>
          <p:nvPr>
            <p:ph type="title"/>
          </p:nvPr>
        </p:nvSpPr>
        <p:spPr>
          <a:xfrm>
            <a:off x="1219200" y="228600"/>
            <a:ext cx="1524000" cy="1295400"/>
          </a:xfrm>
        </p:spPr>
        <p:txBody>
          <a:bodyPr/>
          <a:lstStyle/>
          <a:p>
            <a:r>
              <a:rPr lang="en-US" dirty="0">
                <a:solidFill>
                  <a:schemeClr val="bg1"/>
                </a:solidFill>
              </a:rPr>
              <a:t>Roselli 1466</a:t>
            </a:r>
          </a:p>
        </p:txBody>
      </p:sp>
    </p:spTree>
    <p:extLst>
      <p:ext uri="{BB962C8B-B14F-4D97-AF65-F5344CB8AC3E}">
        <p14:creationId xmlns:p14="http://schemas.microsoft.com/office/powerpoint/2010/main" val="4271723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60AD-1327-4E7E-A336-2723C007B091}"/>
              </a:ext>
            </a:extLst>
          </p:cNvPr>
          <p:cNvSpPr>
            <a:spLocks noGrp="1"/>
          </p:cNvSpPr>
          <p:nvPr>
            <p:ph type="title"/>
          </p:nvPr>
        </p:nvSpPr>
        <p:spPr>
          <a:xfrm>
            <a:off x="402217" y="152400"/>
            <a:ext cx="1625600" cy="1295400"/>
          </a:xfrm>
        </p:spPr>
        <p:txBody>
          <a:bodyPr/>
          <a:lstStyle/>
          <a:p>
            <a:pPr algn="r"/>
            <a:r>
              <a:rPr lang="en-US" dirty="0"/>
              <a:t>Canepa 1489</a:t>
            </a:r>
          </a:p>
        </p:txBody>
      </p:sp>
      <p:sp>
        <p:nvSpPr>
          <p:cNvPr id="3" name="Slide Number Placeholder 2">
            <a:extLst>
              <a:ext uri="{FF2B5EF4-FFF2-40B4-BE49-F238E27FC236}">
                <a16:creationId xmlns:a16="http://schemas.microsoft.com/office/drawing/2014/main" id="{64B47B19-D149-47A3-AB3C-E5EDE4B29D75}"/>
              </a:ext>
            </a:extLst>
          </p:cNvPr>
          <p:cNvSpPr>
            <a:spLocks noGrp="1"/>
          </p:cNvSpPr>
          <p:nvPr>
            <p:ph type="sldNum" sz="quarter" idx="10"/>
          </p:nvPr>
        </p:nvSpPr>
        <p:spPr/>
        <p:txBody>
          <a:bodyPr/>
          <a:lstStyle/>
          <a:p>
            <a:pPr>
              <a:defRPr/>
            </a:pPr>
            <a:fld id="{3ECCCADD-41CB-4372-9BB7-356F3D167FE5}" type="slidenum">
              <a:rPr lang="en-US" smtClean="0"/>
              <a:pPr>
                <a:defRPr/>
              </a:pPr>
              <a:t>15</a:t>
            </a:fld>
            <a:endParaRPr lang="en-US" dirty="0"/>
          </a:p>
        </p:txBody>
      </p:sp>
      <p:sp>
        <p:nvSpPr>
          <p:cNvPr id="4" name="Date Placeholder 3">
            <a:extLst>
              <a:ext uri="{FF2B5EF4-FFF2-40B4-BE49-F238E27FC236}">
                <a16:creationId xmlns:a16="http://schemas.microsoft.com/office/drawing/2014/main" id="{BB51572F-DB67-4B7D-8618-503CC27B1DC2}"/>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16F46E1F-CD0E-4FD2-A34B-9CCB776FE5EF}"/>
              </a:ext>
            </a:extLst>
          </p:cNvPr>
          <p:cNvSpPr>
            <a:spLocks noGrp="1"/>
          </p:cNvSpPr>
          <p:nvPr>
            <p:ph type="ftr" sz="quarter" idx="12"/>
          </p:nvPr>
        </p:nvSpPr>
        <p:spPr/>
        <p:txBody>
          <a:bodyPr/>
          <a:lstStyle/>
          <a:p>
            <a:pPr>
              <a:defRPr/>
            </a:pPr>
            <a:r>
              <a:rPr lang="en-US" dirty="0"/>
              <a:t>© 2019 Bahill</a:t>
            </a:r>
          </a:p>
        </p:txBody>
      </p:sp>
      <p:pic>
        <p:nvPicPr>
          <p:cNvPr id="7" name="Picture 6" descr="A picture containing text, map&#10;&#10;Description automatically generated">
            <a:extLst>
              <a:ext uri="{FF2B5EF4-FFF2-40B4-BE49-F238E27FC236}">
                <a16:creationId xmlns:a16="http://schemas.microsoft.com/office/drawing/2014/main" id="{ED91C5A9-3DBA-4CDB-9A68-C3525B47A1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23041"/>
            <a:ext cx="10109499" cy="6853533"/>
          </a:xfrm>
          <a:prstGeom prst="rect">
            <a:avLst/>
          </a:prstGeom>
        </p:spPr>
      </p:pic>
    </p:spTree>
    <p:extLst>
      <p:ext uri="{BB962C8B-B14F-4D97-AF65-F5344CB8AC3E}">
        <p14:creationId xmlns:p14="http://schemas.microsoft.com/office/powerpoint/2010/main" val="1743211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631C1-EA47-4A04-B366-6A21114697BC}"/>
              </a:ext>
            </a:extLst>
          </p:cNvPr>
          <p:cNvSpPr>
            <a:spLocks noGrp="1"/>
          </p:cNvSpPr>
          <p:nvPr>
            <p:ph type="title"/>
          </p:nvPr>
        </p:nvSpPr>
        <p:spPr>
          <a:xfrm>
            <a:off x="25998" y="381000"/>
            <a:ext cx="1766500" cy="1295400"/>
          </a:xfrm>
        </p:spPr>
        <p:txBody>
          <a:bodyPr/>
          <a:lstStyle/>
          <a:p>
            <a:pPr algn="r"/>
            <a:r>
              <a:rPr lang="en-US" dirty="0"/>
              <a:t>ben Zara 1497</a:t>
            </a:r>
          </a:p>
        </p:txBody>
      </p:sp>
      <p:sp>
        <p:nvSpPr>
          <p:cNvPr id="3" name="Slide Number Placeholder 2">
            <a:extLst>
              <a:ext uri="{FF2B5EF4-FFF2-40B4-BE49-F238E27FC236}">
                <a16:creationId xmlns:a16="http://schemas.microsoft.com/office/drawing/2014/main" id="{E07F0C9B-8328-4209-AF2D-EB98FEBCE8C7}"/>
              </a:ext>
            </a:extLst>
          </p:cNvPr>
          <p:cNvSpPr>
            <a:spLocks noGrp="1"/>
          </p:cNvSpPr>
          <p:nvPr>
            <p:ph type="sldNum" sz="quarter" idx="10"/>
          </p:nvPr>
        </p:nvSpPr>
        <p:spPr/>
        <p:txBody>
          <a:bodyPr/>
          <a:lstStyle/>
          <a:p>
            <a:pPr>
              <a:defRPr/>
            </a:pPr>
            <a:fld id="{3ECCCADD-41CB-4372-9BB7-356F3D167FE5}" type="slidenum">
              <a:rPr lang="en-US" smtClean="0"/>
              <a:pPr>
                <a:defRPr/>
              </a:pPr>
              <a:t>16</a:t>
            </a:fld>
            <a:endParaRPr lang="en-US" dirty="0"/>
          </a:p>
        </p:txBody>
      </p:sp>
      <p:sp>
        <p:nvSpPr>
          <p:cNvPr id="4" name="Date Placeholder 3">
            <a:extLst>
              <a:ext uri="{FF2B5EF4-FFF2-40B4-BE49-F238E27FC236}">
                <a16:creationId xmlns:a16="http://schemas.microsoft.com/office/drawing/2014/main" id="{928A120A-5F7D-4FCC-A4C6-07C7F5188553}"/>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2576B242-84BB-4DFE-95E0-CA339ABF9514}"/>
              </a:ext>
            </a:extLst>
          </p:cNvPr>
          <p:cNvSpPr>
            <a:spLocks noGrp="1"/>
          </p:cNvSpPr>
          <p:nvPr>
            <p:ph type="ftr" sz="quarter" idx="12"/>
          </p:nvPr>
        </p:nvSpPr>
        <p:spPr/>
        <p:txBody>
          <a:bodyPr/>
          <a:lstStyle/>
          <a:p>
            <a:pPr>
              <a:defRPr/>
            </a:pPr>
            <a:r>
              <a:rPr lang="en-US" dirty="0"/>
              <a:t>© 2019 Bahill</a:t>
            </a:r>
          </a:p>
        </p:txBody>
      </p:sp>
      <p:pic>
        <p:nvPicPr>
          <p:cNvPr id="9" name="Picture 8" descr="A picture containing clothing&#10;&#10;Description automatically generated">
            <a:extLst>
              <a:ext uri="{FF2B5EF4-FFF2-40B4-BE49-F238E27FC236}">
                <a16:creationId xmlns:a16="http://schemas.microsoft.com/office/drawing/2014/main" id="{A0C13DCD-1243-4D85-B65D-DC2503329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498" y="0"/>
            <a:ext cx="10373504" cy="6858000"/>
          </a:xfrm>
          <a:prstGeom prst="rect">
            <a:avLst/>
          </a:prstGeom>
        </p:spPr>
      </p:pic>
    </p:spTree>
    <p:extLst>
      <p:ext uri="{BB962C8B-B14F-4D97-AF65-F5344CB8AC3E}">
        <p14:creationId xmlns:p14="http://schemas.microsoft.com/office/powerpoint/2010/main" val="2679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4A651-F1B7-4FFE-9494-89822775E4AF}"/>
              </a:ext>
            </a:extLst>
          </p:cNvPr>
          <p:cNvSpPr>
            <a:spLocks noGrp="1"/>
          </p:cNvSpPr>
          <p:nvPr>
            <p:ph type="title"/>
          </p:nvPr>
        </p:nvSpPr>
        <p:spPr>
          <a:xfrm>
            <a:off x="381000" y="76200"/>
            <a:ext cx="2286000" cy="1447800"/>
          </a:xfrm>
        </p:spPr>
        <p:txBody>
          <a:bodyPr/>
          <a:lstStyle/>
          <a:p>
            <a:pPr algn="r"/>
            <a:r>
              <a:rPr lang="en-US" dirty="0"/>
              <a:t>ben Zara 1500</a:t>
            </a:r>
          </a:p>
        </p:txBody>
      </p:sp>
      <p:sp>
        <p:nvSpPr>
          <p:cNvPr id="3" name="Slide Number Placeholder 2">
            <a:extLst>
              <a:ext uri="{FF2B5EF4-FFF2-40B4-BE49-F238E27FC236}">
                <a16:creationId xmlns:a16="http://schemas.microsoft.com/office/drawing/2014/main" id="{4CEE2EE3-EA52-4857-85D3-B52B59D7EA6C}"/>
              </a:ext>
            </a:extLst>
          </p:cNvPr>
          <p:cNvSpPr>
            <a:spLocks noGrp="1"/>
          </p:cNvSpPr>
          <p:nvPr>
            <p:ph type="sldNum" sz="quarter" idx="10"/>
          </p:nvPr>
        </p:nvSpPr>
        <p:spPr/>
        <p:txBody>
          <a:bodyPr/>
          <a:lstStyle/>
          <a:p>
            <a:pPr>
              <a:defRPr/>
            </a:pPr>
            <a:fld id="{3ECCCADD-41CB-4372-9BB7-356F3D167FE5}" type="slidenum">
              <a:rPr lang="en-US" smtClean="0"/>
              <a:pPr>
                <a:defRPr/>
              </a:pPr>
              <a:t>17</a:t>
            </a:fld>
            <a:endParaRPr lang="en-US" dirty="0"/>
          </a:p>
        </p:txBody>
      </p:sp>
      <p:sp>
        <p:nvSpPr>
          <p:cNvPr id="4" name="Date Placeholder 3">
            <a:extLst>
              <a:ext uri="{FF2B5EF4-FFF2-40B4-BE49-F238E27FC236}">
                <a16:creationId xmlns:a16="http://schemas.microsoft.com/office/drawing/2014/main" id="{97F85822-383C-4EBA-B59D-14E30F1F6306}"/>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3A249AFA-54C4-4C08-8B23-E16DEA27274B}"/>
              </a:ext>
            </a:extLst>
          </p:cNvPr>
          <p:cNvSpPr>
            <a:spLocks noGrp="1"/>
          </p:cNvSpPr>
          <p:nvPr>
            <p:ph type="ftr" sz="quarter" idx="12"/>
          </p:nvPr>
        </p:nvSpPr>
        <p:spPr/>
        <p:txBody>
          <a:bodyPr/>
          <a:lstStyle/>
          <a:p>
            <a:pPr>
              <a:defRPr/>
            </a:pPr>
            <a:r>
              <a:rPr lang="en-US" dirty="0"/>
              <a:t>© 2019 Bahill</a:t>
            </a:r>
          </a:p>
        </p:txBody>
      </p:sp>
      <p:pic>
        <p:nvPicPr>
          <p:cNvPr id="7" name="Picture 6" descr="A close up of a map&#10;&#10;Description automatically generated">
            <a:extLst>
              <a:ext uri="{FF2B5EF4-FFF2-40B4-BE49-F238E27FC236}">
                <a16:creationId xmlns:a16="http://schemas.microsoft.com/office/drawing/2014/main" id="{8414AFAD-6CED-4446-B92B-A7A3F6A34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0"/>
            <a:ext cx="10284517" cy="6917394"/>
          </a:xfrm>
          <a:prstGeom prst="rect">
            <a:avLst/>
          </a:prstGeom>
        </p:spPr>
      </p:pic>
    </p:spTree>
    <p:extLst>
      <p:ext uri="{BB962C8B-B14F-4D97-AF65-F5344CB8AC3E}">
        <p14:creationId xmlns:p14="http://schemas.microsoft.com/office/powerpoint/2010/main" val="3946054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1A5930-F700-4645-B628-125031F707A9}"/>
              </a:ext>
            </a:extLst>
          </p:cNvPr>
          <p:cNvSpPr>
            <a:spLocks noGrp="1"/>
          </p:cNvSpPr>
          <p:nvPr>
            <p:ph type="sldNum" sz="quarter" idx="10"/>
          </p:nvPr>
        </p:nvSpPr>
        <p:spPr/>
        <p:txBody>
          <a:bodyPr/>
          <a:lstStyle/>
          <a:p>
            <a:pPr>
              <a:defRPr/>
            </a:pPr>
            <a:fld id="{3ECCCADD-41CB-4372-9BB7-356F3D167FE5}" type="slidenum">
              <a:rPr lang="en-US" smtClean="0"/>
              <a:pPr>
                <a:defRPr/>
              </a:pPr>
              <a:t>18</a:t>
            </a:fld>
            <a:endParaRPr lang="en-US" dirty="0"/>
          </a:p>
        </p:txBody>
      </p:sp>
      <p:sp>
        <p:nvSpPr>
          <p:cNvPr id="4" name="Date Placeholder 3">
            <a:extLst>
              <a:ext uri="{FF2B5EF4-FFF2-40B4-BE49-F238E27FC236}">
                <a16:creationId xmlns:a16="http://schemas.microsoft.com/office/drawing/2014/main" id="{CF7A5F6F-08F9-42A9-84DF-D377930F3A43}"/>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27B142BF-7E30-4F0E-95D9-5F3EB456F68E}"/>
              </a:ext>
            </a:extLst>
          </p:cNvPr>
          <p:cNvSpPr>
            <a:spLocks noGrp="1"/>
          </p:cNvSpPr>
          <p:nvPr>
            <p:ph type="ftr" sz="quarter" idx="12"/>
          </p:nvPr>
        </p:nvSpPr>
        <p:spPr/>
        <p:txBody>
          <a:bodyPr/>
          <a:lstStyle/>
          <a:p>
            <a:pPr>
              <a:defRPr/>
            </a:pPr>
            <a:r>
              <a:rPr lang="en-US" dirty="0"/>
              <a:t>© 2019 Bahill</a:t>
            </a:r>
          </a:p>
        </p:txBody>
      </p:sp>
      <p:pic>
        <p:nvPicPr>
          <p:cNvPr id="7" name="Picture 6">
            <a:extLst>
              <a:ext uri="{FF2B5EF4-FFF2-40B4-BE49-F238E27FC236}">
                <a16:creationId xmlns:a16="http://schemas.microsoft.com/office/drawing/2014/main" id="{14D043AB-1046-418E-9482-BB4EDA3D7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63425" cy="6650711"/>
          </a:xfrm>
          <a:prstGeom prst="rect">
            <a:avLst/>
          </a:prstGeom>
        </p:spPr>
      </p:pic>
      <p:sp>
        <p:nvSpPr>
          <p:cNvPr id="2" name="Title 1">
            <a:extLst>
              <a:ext uri="{FF2B5EF4-FFF2-40B4-BE49-F238E27FC236}">
                <a16:creationId xmlns:a16="http://schemas.microsoft.com/office/drawing/2014/main" id="{942709A2-4E1D-4DFB-94EE-158F24DF0D9F}"/>
              </a:ext>
            </a:extLst>
          </p:cNvPr>
          <p:cNvSpPr>
            <a:spLocks noGrp="1"/>
          </p:cNvSpPr>
          <p:nvPr>
            <p:ph type="title"/>
          </p:nvPr>
        </p:nvSpPr>
        <p:spPr>
          <a:xfrm>
            <a:off x="0" y="76200"/>
            <a:ext cx="3886200" cy="990600"/>
          </a:xfrm>
        </p:spPr>
        <p:txBody>
          <a:bodyPr/>
          <a:lstStyle/>
          <a:p>
            <a:r>
              <a:rPr lang="en-US" dirty="0">
                <a:solidFill>
                  <a:srgbClr val="FFC000"/>
                </a:solidFill>
              </a:rPr>
              <a:t>Juan de la Casa, 1500,</a:t>
            </a:r>
            <a:br>
              <a:rPr lang="en-US" dirty="0">
                <a:solidFill>
                  <a:srgbClr val="FFC000"/>
                </a:solidFill>
              </a:rPr>
            </a:br>
            <a:r>
              <a:rPr lang="en-US" dirty="0">
                <a:solidFill>
                  <a:srgbClr val="FFC000"/>
                </a:solidFill>
              </a:rPr>
              <a:t>second bird claw</a:t>
            </a:r>
          </a:p>
        </p:txBody>
      </p:sp>
    </p:spTree>
    <p:extLst>
      <p:ext uri="{BB962C8B-B14F-4D97-AF65-F5344CB8AC3E}">
        <p14:creationId xmlns:p14="http://schemas.microsoft.com/office/powerpoint/2010/main" val="1098303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1A98C6-8240-486D-8DA5-63760732ADD8}"/>
              </a:ext>
            </a:extLst>
          </p:cNvPr>
          <p:cNvSpPr>
            <a:spLocks noGrp="1"/>
          </p:cNvSpPr>
          <p:nvPr>
            <p:ph type="sldNum" sz="quarter" idx="10"/>
          </p:nvPr>
        </p:nvSpPr>
        <p:spPr/>
        <p:txBody>
          <a:bodyPr/>
          <a:lstStyle/>
          <a:p>
            <a:pPr>
              <a:defRPr/>
            </a:pPr>
            <a:fld id="{3ECCCADD-41CB-4372-9BB7-356F3D167FE5}" type="slidenum">
              <a:rPr lang="en-US" smtClean="0"/>
              <a:pPr>
                <a:defRPr/>
              </a:pPr>
              <a:t>19</a:t>
            </a:fld>
            <a:endParaRPr lang="en-US" dirty="0"/>
          </a:p>
        </p:txBody>
      </p:sp>
      <p:sp>
        <p:nvSpPr>
          <p:cNvPr id="4" name="Date Placeholder 3">
            <a:extLst>
              <a:ext uri="{FF2B5EF4-FFF2-40B4-BE49-F238E27FC236}">
                <a16:creationId xmlns:a16="http://schemas.microsoft.com/office/drawing/2014/main" id="{FC174D5F-E62C-4F81-8879-16A7E3D6A152}"/>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A952CD8F-22BF-4712-A2B9-F9DB14E3EF5B}"/>
              </a:ext>
            </a:extLst>
          </p:cNvPr>
          <p:cNvSpPr>
            <a:spLocks noGrp="1"/>
          </p:cNvSpPr>
          <p:nvPr>
            <p:ph type="ftr" sz="quarter" idx="12"/>
          </p:nvPr>
        </p:nvSpPr>
        <p:spPr/>
        <p:txBody>
          <a:bodyPr/>
          <a:lstStyle/>
          <a:p>
            <a:pPr>
              <a:defRPr/>
            </a:pPr>
            <a:r>
              <a:rPr lang="en-US" dirty="0"/>
              <a:t>© 2019 Bahill</a:t>
            </a:r>
          </a:p>
        </p:txBody>
      </p:sp>
      <p:pic>
        <p:nvPicPr>
          <p:cNvPr id="7" name="Picture 6" descr="A picture containing clothing, map, text&#10;&#10;Description automatically generated">
            <a:extLst>
              <a:ext uri="{FF2B5EF4-FFF2-40B4-BE49-F238E27FC236}">
                <a16:creationId xmlns:a16="http://schemas.microsoft.com/office/drawing/2014/main" id="{F5C0AB8C-8F7A-445E-A05D-42A95F734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336" y="76200"/>
            <a:ext cx="11669464" cy="6781800"/>
          </a:xfrm>
          <a:prstGeom prst="rect">
            <a:avLst/>
          </a:prstGeom>
        </p:spPr>
      </p:pic>
      <p:sp>
        <p:nvSpPr>
          <p:cNvPr id="2" name="Title 1">
            <a:extLst>
              <a:ext uri="{FF2B5EF4-FFF2-40B4-BE49-F238E27FC236}">
                <a16:creationId xmlns:a16="http://schemas.microsoft.com/office/drawing/2014/main" id="{A7DA0F37-9C93-4653-98B4-83F1974B3DA4}"/>
              </a:ext>
            </a:extLst>
          </p:cNvPr>
          <p:cNvSpPr>
            <a:spLocks noGrp="1"/>
          </p:cNvSpPr>
          <p:nvPr>
            <p:ph type="title"/>
          </p:nvPr>
        </p:nvSpPr>
        <p:spPr>
          <a:xfrm>
            <a:off x="482600" y="152400"/>
            <a:ext cx="1955800" cy="1143000"/>
          </a:xfrm>
        </p:spPr>
        <p:txBody>
          <a:bodyPr/>
          <a:lstStyle/>
          <a:p>
            <a:r>
              <a:rPr lang="en-US" dirty="0">
                <a:solidFill>
                  <a:schemeClr val="bg1"/>
                </a:solidFill>
              </a:rPr>
              <a:t>Unknown 1505</a:t>
            </a:r>
          </a:p>
        </p:txBody>
      </p:sp>
    </p:spTree>
    <p:extLst>
      <p:ext uri="{BB962C8B-B14F-4D97-AF65-F5344CB8AC3E}">
        <p14:creationId xmlns:p14="http://schemas.microsoft.com/office/powerpoint/2010/main" val="875474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2CF39D-F120-4B18-A9CF-0204DE67EA3E}"/>
              </a:ext>
            </a:extLst>
          </p:cNvPr>
          <p:cNvSpPr>
            <a:spLocks noGrp="1"/>
          </p:cNvSpPr>
          <p:nvPr>
            <p:ph type="sldNum" sz="quarter" idx="10"/>
          </p:nvPr>
        </p:nvSpPr>
        <p:spPr/>
        <p:txBody>
          <a:bodyPr/>
          <a:lstStyle/>
          <a:p>
            <a:pPr>
              <a:defRPr/>
            </a:pPr>
            <a:fld id="{3ECCCADD-41CB-4372-9BB7-356F3D167FE5}" type="slidenum">
              <a:rPr lang="en-US" smtClean="0"/>
              <a:pPr>
                <a:defRPr/>
              </a:pPr>
              <a:t>2</a:t>
            </a:fld>
            <a:endParaRPr lang="en-US" dirty="0"/>
          </a:p>
        </p:txBody>
      </p:sp>
      <p:sp>
        <p:nvSpPr>
          <p:cNvPr id="4" name="Date Placeholder 3">
            <a:extLst>
              <a:ext uri="{FF2B5EF4-FFF2-40B4-BE49-F238E27FC236}">
                <a16:creationId xmlns:a16="http://schemas.microsoft.com/office/drawing/2014/main" id="{330BE666-A621-4102-A96D-643BD5D315C9}"/>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436470D8-84B0-4D9E-A98F-A83284AA9CB7}"/>
              </a:ext>
            </a:extLst>
          </p:cNvPr>
          <p:cNvSpPr>
            <a:spLocks noGrp="1"/>
          </p:cNvSpPr>
          <p:nvPr>
            <p:ph type="ftr" sz="quarter" idx="12"/>
          </p:nvPr>
        </p:nvSpPr>
        <p:spPr/>
        <p:txBody>
          <a:bodyPr/>
          <a:lstStyle/>
          <a:p>
            <a:pPr>
              <a:defRPr/>
            </a:pPr>
            <a:r>
              <a:rPr lang="en-US" dirty="0"/>
              <a:t>© 2019 Bahill</a:t>
            </a:r>
          </a:p>
        </p:txBody>
      </p:sp>
      <p:pic>
        <p:nvPicPr>
          <p:cNvPr id="7" name="Picture 6" descr="A close up of a piece of paper&#10;&#10;Description automatically generated">
            <a:extLst>
              <a:ext uri="{FF2B5EF4-FFF2-40B4-BE49-F238E27FC236}">
                <a16:creationId xmlns:a16="http://schemas.microsoft.com/office/drawing/2014/main" id="{99E1B32E-1DBC-45D8-9EBA-0496CAF84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51924" cy="6835458"/>
          </a:xfrm>
          <a:prstGeom prst="rect">
            <a:avLst/>
          </a:prstGeom>
        </p:spPr>
      </p:pic>
      <p:sp>
        <p:nvSpPr>
          <p:cNvPr id="2" name="Title 1">
            <a:extLst>
              <a:ext uri="{FF2B5EF4-FFF2-40B4-BE49-F238E27FC236}">
                <a16:creationId xmlns:a16="http://schemas.microsoft.com/office/drawing/2014/main" id="{48A067B2-0324-485A-8DE7-87A3C7923053}"/>
              </a:ext>
            </a:extLst>
          </p:cNvPr>
          <p:cNvSpPr>
            <a:spLocks noGrp="1"/>
          </p:cNvSpPr>
          <p:nvPr>
            <p:ph type="title"/>
          </p:nvPr>
        </p:nvSpPr>
        <p:spPr>
          <a:xfrm>
            <a:off x="40076" y="45579"/>
            <a:ext cx="1625600" cy="1219200"/>
          </a:xfrm>
        </p:spPr>
        <p:txBody>
          <a:bodyPr/>
          <a:lstStyle/>
          <a:p>
            <a:pPr algn="ctr"/>
            <a:r>
              <a:rPr lang="en-US" dirty="0"/>
              <a:t>Dulceto, 1339</a:t>
            </a:r>
          </a:p>
        </p:txBody>
      </p:sp>
    </p:spTree>
    <p:extLst>
      <p:ext uri="{BB962C8B-B14F-4D97-AF65-F5344CB8AC3E}">
        <p14:creationId xmlns:p14="http://schemas.microsoft.com/office/powerpoint/2010/main" val="3728939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F47B9-CFC9-4791-98AC-6DB4C64B6A17}"/>
              </a:ext>
            </a:extLst>
          </p:cNvPr>
          <p:cNvSpPr>
            <a:spLocks noGrp="1"/>
          </p:cNvSpPr>
          <p:nvPr>
            <p:ph type="title"/>
          </p:nvPr>
        </p:nvSpPr>
        <p:spPr>
          <a:xfrm>
            <a:off x="381000" y="76200"/>
            <a:ext cx="1466754" cy="1371600"/>
          </a:xfrm>
        </p:spPr>
        <p:txBody>
          <a:bodyPr/>
          <a:lstStyle/>
          <a:p>
            <a:pPr algn="r"/>
            <a:r>
              <a:rPr lang="en-US" dirty="0"/>
              <a:t>Russo 1508</a:t>
            </a:r>
          </a:p>
        </p:txBody>
      </p:sp>
      <p:sp>
        <p:nvSpPr>
          <p:cNvPr id="3" name="Slide Number Placeholder 2">
            <a:extLst>
              <a:ext uri="{FF2B5EF4-FFF2-40B4-BE49-F238E27FC236}">
                <a16:creationId xmlns:a16="http://schemas.microsoft.com/office/drawing/2014/main" id="{E35A707B-9842-48E4-AF84-12B9B652EC2B}"/>
              </a:ext>
            </a:extLst>
          </p:cNvPr>
          <p:cNvSpPr>
            <a:spLocks noGrp="1"/>
          </p:cNvSpPr>
          <p:nvPr>
            <p:ph type="sldNum" sz="quarter" idx="10"/>
          </p:nvPr>
        </p:nvSpPr>
        <p:spPr/>
        <p:txBody>
          <a:bodyPr/>
          <a:lstStyle/>
          <a:p>
            <a:pPr>
              <a:defRPr/>
            </a:pPr>
            <a:fld id="{3ECCCADD-41CB-4372-9BB7-356F3D167FE5}" type="slidenum">
              <a:rPr lang="en-US" smtClean="0"/>
              <a:pPr>
                <a:defRPr/>
              </a:pPr>
              <a:t>20</a:t>
            </a:fld>
            <a:endParaRPr lang="en-US" dirty="0"/>
          </a:p>
        </p:txBody>
      </p:sp>
      <p:sp>
        <p:nvSpPr>
          <p:cNvPr id="4" name="Date Placeholder 3">
            <a:extLst>
              <a:ext uri="{FF2B5EF4-FFF2-40B4-BE49-F238E27FC236}">
                <a16:creationId xmlns:a16="http://schemas.microsoft.com/office/drawing/2014/main" id="{F841DFD2-6BD8-4BD1-AEDB-2A2A3E41D526}"/>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C41CF050-F803-477F-ADF5-73B7B19EC84E}"/>
              </a:ext>
            </a:extLst>
          </p:cNvPr>
          <p:cNvSpPr>
            <a:spLocks noGrp="1"/>
          </p:cNvSpPr>
          <p:nvPr>
            <p:ph type="ftr" sz="quarter" idx="12"/>
          </p:nvPr>
        </p:nvSpPr>
        <p:spPr/>
        <p:txBody>
          <a:bodyPr/>
          <a:lstStyle/>
          <a:p>
            <a:pPr>
              <a:defRPr/>
            </a:pPr>
            <a:r>
              <a:rPr lang="en-US" dirty="0"/>
              <a:t>© 2019 Bahill</a:t>
            </a:r>
          </a:p>
        </p:txBody>
      </p:sp>
      <p:pic>
        <p:nvPicPr>
          <p:cNvPr id="7" name="Picture 6" descr="A picture containing clothing&#10;&#10;Description automatically generated">
            <a:extLst>
              <a:ext uri="{FF2B5EF4-FFF2-40B4-BE49-F238E27FC236}">
                <a16:creationId xmlns:a16="http://schemas.microsoft.com/office/drawing/2014/main" id="{2D656C1C-E09D-4918-ACAD-22966801E1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7754" y="6275"/>
            <a:ext cx="10344246" cy="6851725"/>
          </a:xfrm>
          <a:prstGeom prst="rect">
            <a:avLst/>
          </a:prstGeom>
        </p:spPr>
      </p:pic>
    </p:spTree>
    <p:extLst>
      <p:ext uri="{BB962C8B-B14F-4D97-AF65-F5344CB8AC3E}">
        <p14:creationId xmlns:p14="http://schemas.microsoft.com/office/powerpoint/2010/main" val="1006004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5A707B-9842-48E4-AF84-12B9B652EC2B}"/>
              </a:ext>
            </a:extLst>
          </p:cNvPr>
          <p:cNvSpPr>
            <a:spLocks noGrp="1"/>
          </p:cNvSpPr>
          <p:nvPr>
            <p:ph type="sldNum" sz="quarter" idx="10"/>
          </p:nvPr>
        </p:nvSpPr>
        <p:spPr/>
        <p:txBody>
          <a:bodyPr/>
          <a:lstStyle/>
          <a:p>
            <a:pPr>
              <a:defRPr/>
            </a:pPr>
            <a:fld id="{3ECCCADD-41CB-4372-9BB7-356F3D167FE5}" type="slidenum">
              <a:rPr lang="en-US" smtClean="0"/>
              <a:pPr>
                <a:defRPr/>
              </a:pPr>
              <a:t>21</a:t>
            </a:fld>
            <a:endParaRPr lang="en-US" dirty="0"/>
          </a:p>
        </p:txBody>
      </p:sp>
      <p:sp>
        <p:nvSpPr>
          <p:cNvPr id="4" name="Date Placeholder 3">
            <a:extLst>
              <a:ext uri="{FF2B5EF4-FFF2-40B4-BE49-F238E27FC236}">
                <a16:creationId xmlns:a16="http://schemas.microsoft.com/office/drawing/2014/main" id="{F841DFD2-6BD8-4BD1-AEDB-2A2A3E41D526}"/>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C41CF050-F803-477F-ADF5-73B7B19EC84E}"/>
              </a:ext>
            </a:extLst>
          </p:cNvPr>
          <p:cNvSpPr>
            <a:spLocks noGrp="1"/>
          </p:cNvSpPr>
          <p:nvPr>
            <p:ph type="ftr" sz="quarter" idx="12"/>
          </p:nvPr>
        </p:nvSpPr>
        <p:spPr/>
        <p:txBody>
          <a:bodyPr/>
          <a:lstStyle/>
          <a:p>
            <a:pPr>
              <a:defRPr/>
            </a:pPr>
            <a:r>
              <a:rPr lang="en-US" dirty="0"/>
              <a:t>© 2019 Bahill</a:t>
            </a:r>
          </a:p>
        </p:txBody>
      </p:sp>
      <p:pic>
        <p:nvPicPr>
          <p:cNvPr id="10" name="Picture 9" descr="A picture containing clothing&#10;&#10;Description automatically generated">
            <a:extLst>
              <a:ext uri="{FF2B5EF4-FFF2-40B4-BE49-F238E27FC236}">
                <a16:creationId xmlns:a16="http://schemas.microsoft.com/office/drawing/2014/main" id="{BDB4443B-B3B7-41A5-9B28-624564D20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5101"/>
            <a:ext cx="11637085" cy="6840534"/>
          </a:xfrm>
          <a:prstGeom prst="rect">
            <a:avLst/>
          </a:prstGeom>
        </p:spPr>
      </p:pic>
      <p:sp>
        <p:nvSpPr>
          <p:cNvPr id="2" name="Title 1">
            <a:extLst>
              <a:ext uri="{FF2B5EF4-FFF2-40B4-BE49-F238E27FC236}">
                <a16:creationId xmlns:a16="http://schemas.microsoft.com/office/drawing/2014/main" id="{F49F47B9-CFC9-4791-98AC-6DB4C64B6A17}"/>
              </a:ext>
            </a:extLst>
          </p:cNvPr>
          <p:cNvSpPr>
            <a:spLocks noGrp="1"/>
          </p:cNvSpPr>
          <p:nvPr>
            <p:ph type="title"/>
          </p:nvPr>
        </p:nvSpPr>
        <p:spPr>
          <a:xfrm>
            <a:off x="511885" y="76200"/>
            <a:ext cx="1774116" cy="1600200"/>
          </a:xfrm>
        </p:spPr>
        <p:txBody>
          <a:bodyPr/>
          <a:lstStyle/>
          <a:p>
            <a:r>
              <a:rPr lang="en-US" dirty="0">
                <a:solidFill>
                  <a:schemeClr val="bg1"/>
                </a:solidFill>
              </a:rPr>
              <a:t>Jacobus</a:t>
            </a:r>
            <a:br>
              <a:rPr lang="en-US" dirty="0">
                <a:solidFill>
                  <a:schemeClr val="bg1"/>
                </a:solidFill>
              </a:rPr>
            </a:br>
            <a:r>
              <a:rPr lang="en-US" dirty="0">
                <a:solidFill>
                  <a:schemeClr val="bg1"/>
                </a:solidFill>
              </a:rPr>
              <a:t>Russus, 1533</a:t>
            </a:r>
          </a:p>
        </p:txBody>
      </p:sp>
    </p:spTree>
    <p:extLst>
      <p:ext uri="{BB962C8B-B14F-4D97-AF65-F5344CB8AC3E}">
        <p14:creationId xmlns:p14="http://schemas.microsoft.com/office/powerpoint/2010/main" val="1590226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40F6D2-9CC7-42E1-8B94-28CDBEAE5AC0}"/>
              </a:ext>
            </a:extLst>
          </p:cNvPr>
          <p:cNvSpPr>
            <a:spLocks noGrp="1"/>
          </p:cNvSpPr>
          <p:nvPr>
            <p:ph type="sldNum" sz="quarter" idx="10"/>
          </p:nvPr>
        </p:nvSpPr>
        <p:spPr/>
        <p:txBody>
          <a:bodyPr/>
          <a:lstStyle/>
          <a:p>
            <a:pPr>
              <a:defRPr/>
            </a:pPr>
            <a:fld id="{3ECCCADD-41CB-4372-9BB7-356F3D167FE5}" type="slidenum">
              <a:rPr lang="en-US" smtClean="0"/>
              <a:pPr>
                <a:defRPr/>
              </a:pPr>
              <a:t>22</a:t>
            </a:fld>
            <a:endParaRPr lang="en-US" dirty="0"/>
          </a:p>
        </p:txBody>
      </p:sp>
      <p:sp>
        <p:nvSpPr>
          <p:cNvPr id="4" name="Date Placeholder 3">
            <a:extLst>
              <a:ext uri="{FF2B5EF4-FFF2-40B4-BE49-F238E27FC236}">
                <a16:creationId xmlns:a16="http://schemas.microsoft.com/office/drawing/2014/main" id="{A73BEC27-F264-46A7-AB04-C7ED59B04664}"/>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BC4E081F-3451-4F88-9130-71204F821C8E}"/>
              </a:ext>
            </a:extLst>
          </p:cNvPr>
          <p:cNvSpPr>
            <a:spLocks noGrp="1"/>
          </p:cNvSpPr>
          <p:nvPr>
            <p:ph type="ftr" sz="quarter" idx="12"/>
          </p:nvPr>
        </p:nvSpPr>
        <p:spPr/>
        <p:txBody>
          <a:bodyPr/>
          <a:lstStyle/>
          <a:p>
            <a:pPr>
              <a:defRPr/>
            </a:pPr>
            <a:r>
              <a:rPr lang="en-US" dirty="0"/>
              <a:t>© 2019 Bahill</a:t>
            </a:r>
          </a:p>
        </p:txBody>
      </p:sp>
      <p:pic>
        <p:nvPicPr>
          <p:cNvPr id="7" name="Picture 6" descr="A close up of a map&#10;&#10;Description automatically generated">
            <a:extLst>
              <a:ext uri="{FF2B5EF4-FFF2-40B4-BE49-F238E27FC236}">
                <a16:creationId xmlns:a16="http://schemas.microsoft.com/office/drawing/2014/main" id="{D50EFA05-9F1B-42A9-9FDD-B61872C06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423" y="0"/>
            <a:ext cx="11017577" cy="6858000"/>
          </a:xfrm>
          <a:prstGeom prst="rect">
            <a:avLst/>
          </a:prstGeom>
        </p:spPr>
      </p:pic>
      <p:sp>
        <p:nvSpPr>
          <p:cNvPr id="2" name="Title 1">
            <a:extLst>
              <a:ext uri="{FF2B5EF4-FFF2-40B4-BE49-F238E27FC236}">
                <a16:creationId xmlns:a16="http://schemas.microsoft.com/office/drawing/2014/main" id="{1353AD75-8DEE-4BC8-BD85-8B3D44117006}"/>
              </a:ext>
            </a:extLst>
          </p:cNvPr>
          <p:cNvSpPr>
            <a:spLocks noGrp="1"/>
          </p:cNvSpPr>
          <p:nvPr>
            <p:ph type="title"/>
          </p:nvPr>
        </p:nvSpPr>
        <p:spPr>
          <a:xfrm>
            <a:off x="1174422" y="76200"/>
            <a:ext cx="1721177" cy="1295400"/>
          </a:xfrm>
        </p:spPr>
        <p:txBody>
          <a:bodyPr/>
          <a:lstStyle/>
          <a:p>
            <a:r>
              <a:rPr lang="en-US" dirty="0">
                <a:solidFill>
                  <a:schemeClr val="bg1"/>
                </a:solidFill>
              </a:rPr>
              <a:t>Roselli 1466</a:t>
            </a:r>
          </a:p>
        </p:txBody>
      </p:sp>
    </p:spTree>
    <p:extLst>
      <p:ext uri="{BB962C8B-B14F-4D97-AF65-F5344CB8AC3E}">
        <p14:creationId xmlns:p14="http://schemas.microsoft.com/office/powerpoint/2010/main" val="3074594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F9B7-DF0A-4447-BAFE-A0291C29C858}"/>
              </a:ext>
            </a:extLst>
          </p:cNvPr>
          <p:cNvSpPr>
            <a:spLocks noGrp="1"/>
          </p:cNvSpPr>
          <p:nvPr>
            <p:ph type="title"/>
          </p:nvPr>
        </p:nvSpPr>
        <p:spPr>
          <a:xfrm>
            <a:off x="381000" y="76200"/>
            <a:ext cx="2971800" cy="609600"/>
          </a:xfrm>
        </p:spPr>
        <p:txBody>
          <a:bodyPr/>
          <a:lstStyle/>
          <a:p>
            <a:pPr algn="r"/>
            <a:r>
              <a:rPr lang="en-US" dirty="0"/>
              <a:t>Agular 1492</a:t>
            </a:r>
          </a:p>
        </p:txBody>
      </p:sp>
      <p:sp>
        <p:nvSpPr>
          <p:cNvPr id="3" name="Slide Number Placeholder 2">
            <a:extLst>
              <a:ext uri="{FF2B5EF4-FFF2-40B4-BE49-F238E27FC236}">
                <a16:creationId xmlns:a16="http://schemas.microsoft.com/office/drawing/2014/main" id="{E92CD757-0708-4800-8F58-01EDF6C26DE9}"/>
              </a:ext>
            </a:extLst>
          </p:cNvPr>
          <p:cNvSpPr>
            <a:spLocks noGrp="1"/>
          </p:cNvSpPr>
          <p:nvPr>
            <p:ph type="sldNum" sz="quarter" idx="10"/>
          </p:nvPr>
        </p:nvSpPr>
        <p:spPr/>
        <p:txBody>
          <a:bodyPr/>
          <a:lstStyle/>
          <a:p>
            <a:pPr>
              <a:defRPr/>
            </a:pPr>
            <a:fld id="{3ECCCADD-41CB-4372-9BB7-356F3D167FE5}" type="slidenum">
              <a:rPr lang="en-US" smtClean="0"/>
              <a:pPr>
                <a:defRPr/>
              </a:pPr>
              <a:t>23</a:t>
            </a:fld>
            <a:endParaRPr lang="en-US" dirty="0"/>
          </a:p>
        </p:txBody>
      </p:sp>
      <p:sp>
        <p:nvSpPr>
          <p:cNvPr id="4" name="Date Placeholder 3">
            <a:extLst>
              <a:ext uri="{FF2B5EF4-FFF2-40B4-BE49-F238E27FC236}">
                <a16:creationId xmlns:a16="http://schemas.microsoft.com/office/drawing/2014/main" id="{97257060-785A-4F6D-A85F-65DBFD72842B}"/>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04A44F7D-C0E1-4FA7-ADC1-B0C0D56B4DB7}"/>
              </a:ext>
            </a:extLst>
          </p:cNvPr>
          <p:cNvSpPr>
            <a:spLocks noGrp="1"/>
          </p:cNvSpPr>
          <p:nvPr>
            <p:ph type="ftr" sz="quarter" idx="12"/>
          </p:nvPr>
        </p:nvSpPr>
        <p:spPr/>
        <p:txBody>
          <a:bodyPr/>
          <a:lstStyle/>
          <a:p>
            <a:pPr>
              <a:defRPr/>
            </a:pPr>
            <a:r>
              <a:rPr lang="en-US"/>
              <a:t>© 2019 Bahill</a:t>
            </a:r>
            <a:endParaRPr lang="en-US" dirty="0"/>
          </a:p>
        </p:txBody>
      </p:sp>
      <p:pic>
        <p:nvPicPr>
          <p:cNvPr id="9" name="Picture 8" descr="A picture containing clothing, shirt, bag&#10;&#10;Description automatically generated">
            <a:extLst>
              <a:ext uri="{FF2B5EF4-FFF2-40B4-BE49-F238E27FC236}">
                <a16:creationId xmlns:a16="http://schemas.microsoft.com/office/drawing/2014/main" id="{73041334-2CC2-47D5-AC22-EFD627F00A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0"/>
            <a:ext cx="8839200" cy="6836292"/>
          </a:xfrm>
          <a:prstGeom prst="rect">
            <a:avLst/>
          </a:prstGeom>
        </p:spPr>
      </p:pic>
      <p:sp>
        <p:nvSpPr>
          <p:cNvPr id="10" name="TextBox 9">
            <a:extLst>
              <a:ext uri="{FF2B5EF4-FFF2-40B4-BE49-F238E27FC236}">
                <a16:creationId xmlns:a16="http://schemas.microsoft.com/office/drawing/2014/main" id="{9E3CA698-C314-44C4-817C-CF23EC356655}"/>
              </a:ext>
            </a:extLst>
          </p:cNvPr>
          <p:cNvSpPr txBox="1"/>
          <p:nvPr/>
        </p:nvSpPr>
        <p:spPr>
          <a:xfrm>
            <a:off x="1752600" y="3657600"/>
            <a:ext cx="1600200" cy="1446550"/>
          </a:xfrm>
          <a:prstGeom prst="rect">
            <a:avLst/>
          </a:prstGeom>
          <a:noFill/>
        </p:spPr>
        <p:txBody>
          <a:bodyPr wrap="square" rtlCol="0">
            <a:spAutoFit/>
          </a:bodyPr>
          <a:lstStyle/>
          <a:p>
            <a:pPr algn="r"/>
            <a:r>
              <a:rPr lang="en-US" sz="2400" dirty="0"/>
              <a:t>No bird claw in Africa</a:t>
            </a:r>
          </a:p>
          <a:p>
            <a:pPr algn="r"/>
            <a:endParaRPr lang="en-US" dirty="0"/>
          </a:p>
        </p:txBody>
      </p:sp>
    </p:spTree>
    <p:extLst>
      <p:ext uri="{BB962C8B-B14F-4D97-AF65-F5344CB8AC3E}">
        <p14:creationId xmlns:p14="http://schemas.microsoft.com/office/powerpoint/2010/main" val="3076946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3834-2A92-45CC-9664-E26DC5D399B5}"/>
              </a:ext>
            </a:extLst>
          </p:cNvPr>
          <p:cNvSpPr>
            <a:spLocks noGrp="1"/>
          </p:cNvSpPr>
          <p:nvPr>
            <p:ph type="title"/>
          </p:nvPr>
        </p:nvSpPr>
        <p:spPr>
          <a:xfrm>
            <a:off x="381000" y="76200"/>
            <a:ext cx="11430000" cy="3048000"/>
          </a:xfrm>
        </p:spPr>
        <p:txBody>
          <a:bodyPr/>
          <a:lstStyle/>
          <a:p>
            <a:r>
              <a:rPr lang="en-US" dirty="0"/>
              <a:t>They stopped putting the bird claw in Africa around 1530 AD</a:t>
            </a:r>
          </a:p>
        </p:txBody>
      </p:sp>
      <p:sp>
        <p:nvSpPr>
          <p:cNvPr id="3" name="Slide Number Placeholder 2">
            <a:extLst>
              <a:ext uri="{FF2B5EF4-FFF2-40B4-BE49-F238E27FC236}">
                <a16:creationId xmlns:a16="http://schemas.microsoft.com/office/drawing/2014/main" id="{8815D49C-9E9E-4E1D-A2FB-A5B3108FF3A5}"/>
              </a:ext>
            </a:extLst>
          </p:cNvPr>
          <p:cNvSpPr>
            <a:spLocks noGrp="1"/>
          </p:cNvSpPr>
          <p:nvPr>
            <p:ph type="sldNum" sz="quarter" idx="10"/>
          </p:nvPr>
        </p:nvSpPr>
        <p:spPr/>
        <p:txBody>
          <a:bodyPr/>
          <a:lstStyle/>
          <a:p>
            <a:pPr>
              <a:defRPr/>
            </a:pPr>
            <a:fld id="{3ECCCADD-41CB-4372-9BB7-356F3D167FE5}" type="slidenum">
              <a:rPr lang="en-US" smtClean="0"/>
              <a:pPr>
                <a:defRPr/>
              </a:pPr>
              <a:t>24</a:t>
            </a:fld>
            <a:endParaRPr lang="en-US" dirty="0"/>
          </a:p>
        </p:txBody>
      </p:sp>
      <p:sp>
        <p:nvSpPr>
          <p:cNvPr id="4" name="Date Placeholder 3">
            <a:extLst>
              <a:ext uri="{FF2B5EF4-FFF2-40B4-BE49-F238E27FC236}">
                <a16:creationId xmlns:a16="http://schemas.microsoft.com/office/drawing/2014/main" id="{EBEBED8E-65F4-4F2D-9CDE-69F73B58A9E8}"/>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BAF4BB2A-0E29-48DA-80F4-AF22BD1478D2}"/>
              </a:ext>
            </a:extLst>
          </p:cNvPr>
          <p:cNvSpPr>
            <a:spLocks noGrp="1"/>
          </p:cNvSpPr>
          <p:nvPr>
            <p:ph type="ftr" sz="quarter" idx="12"/>
          </p:nvPr>
        </p:nvSpPr>
        <p:spPr/>
        <p:txBody>
          <a:bodyPr/>
          <a:lstStyle/>
          <a:p>
            <a:pPr>
              <a:defRPr/>
            </a:pPr>
            <a:r>
              <a:rPr lang="en-US"/>
              <a:t>© 2019 Bahill</a:t>
            </a:r>
            <a:endParaRPr lang="en-US" dirty="0"/>
          </a:p>
        </p:txBody>
      </p:sp>
    </p:spTree>
    <p:extLst>
      <p:ext uri="{BB962C8B-B14F-4D97-AF65-F5344CB8AC3E}">
        <p14:creationId xmlns:p14="http://schemas.microsoft.com/office/powerpoint/2010/main" val="2238646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BB08-644A-47C9-8E2B-7460E951EA62}"/>
              </a:ext>
            </a:extLst>
          </p:cNvPr>
          <p:cNvSpPr>
            <a:spLocks noGrp="1"/>
          </p:cNvSpPr>
          <p:nvPr>
            <p:ph type="title"/>
          </p:nvPr>
        </p:nvSpPr>
        <p:spPr>
          <a:xfrm>
            <a:off x="609600" y="76200"/>
            <a:ext cx="9144000" cy="3352800"/>
          </a:xfrm>
        </p:spPr>
        <p:txBody>
          <a:bodyPr/>
          <a:lstStyle/>
          <a:p>
            <a:r>
              <a:rPr lang="en-US" dirty="0"/>
              <a:t>Mountains on non portolan charts</a:t>
            </a:r>
          </a:p>
        </p:txBody>
      </p:sp>
      <p:sp>
        <p:nvSpPr>
          <p:cNvPr id="3" name="Slide Number Placeholder 2">
            <a:extLst>
              <a:ext uri="{FF2B5EF4-FFF2-40B4-BE49-F238E27FC236}">
                <a16:creationId xmlns:a16="http://schemas.microsoft.com/office/drawing/2014/main" id="{0BB3BD92-4035-460F-9F74-8D9C0D010E9C}"/>
              </a:ext>
            </a:extLst>
          </p:cNvPr>
          <p:cNvSpPr>
            <a:spLocks noGrp="1"/>
          </p:cNvSpPr>
          <p:nvPr>
            <p:ph type="sldNum" sz="quarter" idx="10"/>
          </p:nvPr>
        </p:nvSpPr>
        <p:spPr/>
        <p:txBody>
          <a:bodyPr/>
          <a:lstStyle/>
          <a:p>
            <a:pPr>
              <a:defRPr/>
            </a:pPr>
            <a:fld id="{3ECCCADD-41CB-4372-9BB7-356F3D167FE5}" type="slidenum">
              <a:rPr lang="en-US" smtClean="0"/>
              <a:pPr>
                <a:defRPr/>
              </a:pPr>
              <a:t>25</a:t>
            </a:fld>
            <a:endParaRPr lang="en-US" dirty="0"/>
          </a:p>
        </p:txBody>
      </p:sp>
      <p:sp>
        <p:nvSpPr>
          <p:cNvPr id="4" name="Date Placeholder 3">
            <a:extLst>
              <a:ext uri="{FF2B5EF4-FFF2-40B4-BE49-F238E27FC236}">
                <a16:creationId xmlns:a16="http://schemas.microsoft.com/office/drawing/2014/main" id="{8F6E5583-32F1-44D8-BFBD-E0D1F71C244F}"/>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79990BBD-B1AA-464C-ABB3-5295AC023F35}"/>
              </a:ext>
            </a:extLst>
          </p:cNvPr>
          <p:cNvSpPr>
            <a:spLocks noGrp="1"/>
          </p:cNvSpPr>
          <p:nvPr>
            <p:ph type="ftr" sz="quarter" idx="12"/>
          </p:nvPr>
        </p:nvSpPr>
        <p:spPr/>
        <p:txBody>
          <a:bodyPr/>
          <a:lstStyle/>
          <a:p>
            <a:pPr>
              <a:defRPr/>
            </a:pPr>
            <a:r>
              <a:rPr lang="en-US" dirty="0"/>
              <a:t>© 2019 Bahill</a:t>
            </a:r>
          </a:p>
        </p:txBody>
      </p:sp>
    </p:spTree>
    <p:extLst>
      <p:ext uri="{BB962C8B-B14F-4D97-AF65-F5344CB8AC3E}">
        <p14:creationId xmlns:p14="http://schemas.microsoft.com/office/powerpoint/2010/main" val="1905118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E2F40-4747-44EB-85E7-CEBED77D734A}"/>
              </a:ext>
            </a:extLst>
          </p:cNvPr>
          <p:cNvSpPr>
            <a:spLocks noGrp="1"/>
          </p:cNvSpPr>
          <p:nvPr>
            <p:ph type="title"/>
          </p:nvPr>
        </p:nvSpPr>
        <p:spPr>
          <a:xfrm>
            <a:off x="4343401" y="76200"/>
            <a:ext cx="2001929" cy="1600200"/>
          </a:xfrm>
        </p:spPr>
        <p:txBody>
          <a:bodyPr/>
          <a:lstStyle/>
          <a:p>
            <a:pPr algn="r"/>
            <a:r>
              <a:rPr lang="en-US" dirty="0"/>
              <a:t>Global warming</a:t>
            </a:r>
          </a:p>
        </p:txBody>
      </p:sp>
      <p:sp>
        <p:nvSpPr>
          <p:cNvPr id="3" name="Slide Number Placeholder 2">
            <a:extLst>
              <a:ext uri="{FF2B5EF4-FFF2-40B4-BE49-F238E27FC236}">
                <a16:creationId xmlns:a16="http://schemas.microsoft.com/office/drawing/2014/main" id="{51E51607-15B5-4AB3-B866-A68120EACCAC}"/>
              </a:ext>
            </a:extLst>
          </p:cNvPr>
          <p:cNvSpPr>
            <a:spLocks noGrp="1"/>
          </p:cNvSpPr>
          <p:nvPr>
            <p:ph type="sldNum" sz="quarter" idx="10"/>
          </p:nvPr>
        </p:nvSpPr>
        <p:spPr/>
        <p:txBody>
          <a:bodyPr/>
          <a:lstStyle/>
          <a:p>
            <a:pPr>
              <a:defRPr/>
            </a:pPr>
            <a:fld id="{3ECCCADD-41CB-4372-9BB7-356F3D167FE5}" type="slidenum">
              <a:rPr lang="en-US" smtClean="0"/>
              <a:pPr>
                <a:defRPr/>
              </a:pPr>
              <a:t>26</a:t>
            </a:fld>
            <a:endParaRPr lang="en-US" dirty="0"/>
          </a:p>
        </p:txBody>
      </p:sp>
      <p:sp>
        <p:nvSpPr>
          <p:cNvPr id="4" name="Date Placeholder 3">
            <a:extLst>
              <a:ext uri="{FF2B5EF4-FFF2-40B4-BE49-F238E27FC236}">
                <a16:creationId xmlns:a16="http://schemas.microsoft.com/office/drawing/2014/main" id="{872C79AE-FCAB-4728-8601-2118569928F7}"/>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8D4FA256-6141-4B53-8338-88DE661CA41C}"/>
              </a:ext>
            </a:extLst>
          </p:cNvPr>
          <p:cNvSpPr>
            <a:spLocks noGrp="1"/>
          </p:cNvSpPr>
          <p:nvPr>
            <p:ph type="ftr" sz="quarter" idx="12"/>
          </p:nvPr>
        </p:nvSpPr>
        <p:spPr/>
        <p:txBody>
          <a:bodyPr/>
          <a:lstStyle/>
          <a:p>
            <a:pPr>
              <a:defRPr/>
            </a:pPr>
            <a:r>
              <a:rPr lang="en-US" dirty="0"/>
              <a:t>© 2019 Bahill</a:t>
            </a:r>
          </a:p>
        </p:txBody>
      </p:sp>
      <p:pic>
        <p:nvPicPr>
          <p:cNvPr id="7" name="Picture 6">
            <a:extLst>
              <a:ext uri="{FF2B5EF4-FFF2-40B4-BE49-F238E27FC236}">
                <a16:creationId xmlns:a16="http://schemas.microsoft.com/office/drawing/2014/main" id="{322DFC4E-9AAF-4915-AE29-ED4556DDD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330" y="0"/>
            <a:ext cx="4094071" cy="6858000"/>
          </a:xfrm>
          <a:prstGeom prst="rect">
            <a:avLst/>
          </a:prstGeom>
        </p:spPr>
      </p:pic>
    </p:spTree>
    <p:extLst>
      <p:ext uri="{BB962C8B-B14F-4D97-AF65-F5344CB8AC3E}">
        <p14:creationId xmlns:p14="http://schemas.microsoft.com/office/powerpoint/2010/main" val="4012598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906667-1EE5-4005-9B43-B176FD4D5AEB}"/>
              </a:ext>
            </a:extLst>
          </p:cNvPr>
          <p:cNvSpPr>
            <a:spLocks noGrp="1"/>
          </p:cNvSpPr>
          <p:nvPr>
            <p:ph type="sldNum" sz="quarter" idx="10"/>
          </p:nvPr>
        </p:nvSpPr>
        <p:spPr/>
        <p:txBody>
          <a:bodyPr/>
          <a:lstStyle/>
          <a:p>
            <a:pPr>
              <a:defRPr/>
            </a:pPr>
            <a:fld id="{3ECCCADD-41CB-4372-9BB7-356F3D167FE5}" type="slidenum">
              <a:rPr lang="en-US" smtClean="0"/>
              <a:pPr>
                <a:defRPr/>
              </a:pPr>
              <a:t>27</a:t>
            </a:fld>
            <a:endParaRPr lang="en-US" dirty="0"/>
          </a:p>
        </p:txBody>
      </p:sp>
      <p:sp>
        <p:nvSpPr>
          <p:cNvPr id="4" name="Date Placeholder 3">
            <a:extLst>
              <a:ext uri="{FF2B5EF4-FFF2-40B4-BE49-F238E27FC236}">
                <a16:creationId xmlns:a16="http://schemas.microsoft.com/office/drawing/2014/main" id="{6B0971A4-0517-430F-B02A-0BB9CC7F9032}"/>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42BFA0CD-09A5-4520-8D80-2EA8F8A7A85F}"/>
              </a:ext>
            </a:extLst>
          </p:cNvPr>
          <p:cNvSpPr>
            <a:spLocks noGrp="1"/>
          </p:cNvSpPr>
          <p:nvPr>
            <p:ph type="ftr" sz="quarter" idx="12"/>
          </p:nvPr>
        </p:nvSpPr>
        <p:spPr/>
        <p:txBody>
          <a:bodyPr/>
          <a:lstStyle/>
          <a:p>
            <a:pPr>
              <a:defRPr/>
            </a:pPr>
            <a:r>
              <a:rPr lang="en-US" dirty="0"/>
              <a:t>© 2019 Bahill</a:t>
            </a:r>
          </a:p>
        </p:txBody>
      </p:sp>
      <p:grpSp>
        <p:nvGrpSpPr>
          <p:cNvPr id="6" name="Group 5">
            <a:extLst>
              <a:ext uri="{FF2B5EF4-FFF2-40B4-BE49-F238E27FC236}">
                <a16:creationId xmlns:a16="http://schemas.microsoft.com/office/drawing/2014/main" id="{772E5B05-C5C6-4ADE-BED6-F4291A114524}"/>
              </a:ext>
            </a:extLst>
          </p:cNvPr>
          <p:cNvGrpSpPr/>
          <p:nvPr/>
        </p:nvGrpSpPr>
        <p:grpSpPr>
          <a:xfrm>
            <a:off x="533400" y="0"/>
            <a:ext cx="11630991" cy="6858000"/>
            <a:chOff x="1734312" y="762000"/>
            <a:chExt cx="8723376" cy="4672584"/>
          </a:xfrm>
        </p:grpSpPr>
        <p:pic>
          <p:nvPicPr>
            <p:cNvPr id="7" name="Picture 6" descr="A close up of a rock&#10;&#10;Description automatically generated">
              <a:extLst>
                <a:ext uri="{FF2B5EF4-FFF2-40B4-BE49-F238E27FC236}">
                  <a16:creationId xmlns:a16="http://schemas.microsoft.com/office/drawing/2014/main" id="{C2EF4FB2-78ED-40FB-B765-4672CACE6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4312" y="762000"/>
              <a:ext cx="8723376" cy="4672584"/>
            </a:xfrm>
            <a:prstGeom prst="rect">
              <a:avLst/>
            </a:prstGeom>
          </p:spPr>
        </p:pic>
        <p:cxnSp>
          <p:nvCxnSpPr>
            <p:cNvPr id="18" name="Straight Arrow Connector 17">
              <a:extLst>
                <a:ext uri="{FF2B5EF4-FFF2-40B4-BE49-F238E27FC236}">
                  <a16:creationId xmlns:a16="http://schemas.microsoft.com/office/drawing/2014/main" id="{E0E1F570-1034-4BF1-AD3E-D6E3DAAD6F7C}"/>
                </a:ext>
              </a:extLst>
            </p:cNvPr>
            <p:cNvCxnSpPr/>
            <p:nvPr/>
          </p:nvCxnSpPr>
          <p:spPr bwMode="auto">
            <a:xfrm flipH="1">
              <a:off x="5562600" y="2667000"/>
              <a:ext cx="1371600" cy="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sp>
          <p:nvSpPr>
            <p:cNvPr id="19" name="Oval 18">
              <a:extLst>
                <a:ext uri="{FF2B5EF4-FFF2-40B4-BE49-F238E27FC236}">
                  <a16:creationId xmlns:a16="http://schemas.microsoft.com/office/drawing/2014/main" id="{9797CA07-43A8-45FE-BC39-8BEFAB989164}"/>
                </a:ext>
              </a:extLst>
            </p:cNvPr>
            <p:cNvSpPr/>
            <p:nvPr/>
          </p:nvSpPr>
          <p:spPr bwMode="auto">
            <a:xfrm rot="20505137">
              <a:off x="2563009" y="1131415"/>
              <a:ext cx="2819400" cy="761996"/>
            </a:xfrm>
            <a:prstGeom prst="ellipse">
              <a:avLst/>
            </a:prstGeom>
            <a:solidFill>
              <a:srgbClr val="FFFFCC">
                <a:alpha val="67843"/>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dirty="0">
                  <a:solidFill>
                    <a:schemeClr val="bg1"/>
                  </a:solidFill>
                  <a:latin typeface="Arial" charset="0"/>
                </a:rPr>
                <a:t>Atlas Mountains</a:t>
              </a:r>
            </a:p>
          </p:txBody>
        </p:sp>
        <p:sp>
          <p:nvSpPr>
            <p:cNvPr id="20" name="TextBox 19">
              <a:extLst>
                <a:ext uri="{FF2B5EF4-FFF2-40B4-BE49-F238E27FC236}">
                  <a16:creationId xmlns:a16="http://schemas.microsoft.com/office/drawing/2014/main" id="{E89AF5DF-838F-434D-AB16-1E646B96EECE}"/>
                </a:ext>
              </a:extLst>
            </p:cNvPr>
            <p:cNvSpPr txBox="1"/>
            <p:nvPr/>
          </p:nvSpPr>
          <p:spPr>
            <a:xfrm>
              <a:off x="5715001" y="2315665"/>
              <a:ext cx="1783245" cy="338554"/>
            </a:xfrm>
            <a:prstGeom prst="rect">
              <a:avLst/>
            </a:prstGeom>
            <a:noFill/>
          </p:spPr>
          <p:txBody>
            <a:bodyPr wrap="none" rtlCol="0">
              <a:spAutoFit/>
            </a:bodyPr>
            <a:lstStyle/>
            <a:p>
              <a:r>
                <a:rPr lang="en-US" dirty="0">
                  <a:solidFill>
                    <a:schemeClr val="bg1"/>
                  </a:solidFill>
                </a:rPr>
                <a:t>Tibesti Mountains</a:t>
              </a:r>
            </a:p>
          </p:txBody>
        </p:sp>
      </p:grpSp>
      <p:sp>
        <p:nvSpPr>
          <p:cNvPr id="2" name="Title 1">
            <a:extLst>
              <a:ext uri="{FF2B5EF4-FFF2-40B4-BE49-F238E27FC236}">
                <a16:creationId xmlns:a16="http://schemas.microsoft.com/office/drawing/2014/main" id="{6C2D34EF-B919-453E-86EB-D4EBB5D7D3BF}"/>
              </a:ext>
            </a:extLst>
          </p:cNvPr>
          <p:cNvSpPr>
            <a:spLocks noGrp="1"/>
          </p:cNvSpPr>
          <p:nvPr>
            <p:ph type="title"/>
          </p:nvPr>
        </p:nvSpPr>
        <p:spPr>
          <a:xfrm>
            <a:off x="533400" y="-152400"/>
            <a:ext cx="1371600" cy="1398020"/>
          </a:xfrm>
        </p:spPr>
        <p:txBody>
          <a:bodyPr/>
          <a:lstStyle/>
          <a:p>
            <a:r>
              <a:rPr lang="en-US" dirty="0">
                <a:solidFill>
                  <a:schemeClr val="bg1"/>
                </a:solidFill>
              </a:rPr>
              <a:t> North Africa</a:t>
            </a:r>
            <a:endParaRPr lang="en-US" baseline="-25000" dirty="0">
              <a:solidFill>
                <a:schemeClr val="bg1"/>
              </a:solidFill>
            </a:endParaRPr>
          </a:p>
        </p:txBody>
      </p:sp>
    </p:spTree>
    <p:extLst>
      <p:ext uri="{BB962C8B-B14F-4D97-AF65-F5344CB8AC3E}">
        <p14:creationId xmlns:p14="http://schemas.microsoft.com/office/powerpoint/2010/main" val="3834487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3CD283-4801-413B-81DA-D9AACD83BD99}"/>
              </a:ext>
            </a:extLst>
          </p:cNvPr>
          <p:cNvSpPr>
            <a:spLocks noGrp="1"/>
          </p:cNvSpPr>
          <p:nvPr>
            <p:ph type="sldNum" sz="quarter" idx="10"/>
          </p:nvPr>
        </p:nvSpPr>
        <p:spPr/>
        <p:txBody>
          <a:bodyPr/>
          <a:lstStyle/>
          <a:p>
            <a:pPr>
              <a:defRPr/>
            </a:pPr>
            <a:fld id="{3ECCCADD-41CB-4372-9BB7-356F3D167FE5}" type="slidenum">
              <a:rPr lang="en-US" smtClean="0"/>
              <a:pPr>
                <a:defRPr/>
              </a:pPr>
              <a:t>28</a:t>
            </a:fld>
            <a:endParaRPr lang="en-US" dirty="0"/>
          </a:p>
        </p:txBody>
      </p:sp>
      <p:sp>
        <p:nvSpPr>
          <p:cNvPr id="4" name="Date Placeholder 3">
            <a:extLst>
              <a:ext uri="{FF2B5EF4-FFF2-40B4-BE49-F238E27FC236}">
                <a16:creationId xmlns:a16="http://schemas.microsoft.com/office/drawing/2014/main" id="{F7A08AFD-D989-40B9-9343-46A7892E97EC}"/>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0A7DF96B-C452-424A-B153-0721E87B74BD}"/>
              </a:ext>
            </a:extLst>
          </p:cNvPr>
          <p:cNvSpPr>
            <a:spLocks noGrp="1"/>
          </p:cNvSpPr>
          <p:nvPr>
            <p:ph type="ftr" sz="quarter" idx="12"/>
          </p:nvPr>
        </p:nvSpPr>
        <p:spPr/>
        <p:txBody>
          <a:bodyPr/>
          <a:lstStyle/>
          <a:p>
            <a:pPr>
              <a:defRPr/>
            </a:pPr>
            <a:r>
              <a:rPr lang="en-US"/>
              <a:t>© 2019 Bahill</a:t>
            </a:r>
            <a:endParaRPr lang="en-US" dirty="0"/>
          </a:p>
        </p:txBody>
      </p:sp>
      <p:pic>
        <p:nvPicPr>
          <p:cNvPr id="7" name="Picture 6" descr="A picture containing blue, nature&#10;&#10;Description automatically generated">
            <a:extLst>
              <a:ext uri="{FF2B5EF4-FFF2-40B4-BE49-F238E27FC236}">
                <a16:creationId xmlns:a16="http://schemas.microsoft.com/office/drawing/2014/main" id="{EBFD4460-D966-42A6-AA14-9F7084218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3" y="0"/>
            <a:ext cx="9975273" cy="6858000"/>
          </a:xfrm>
          <a:prstGeom prst="rect">
            <a:avLst/>
          </a:prstGeom>
        </p:spPr>
      </p:pic>
    </p:spTree>
    <p:extLst>
      <p:ext uri="{BB962C8B-B14F-4D97-AF65-F5344CB8AC3E}">
        <p14:creationId xmlns:p14="http://schemas.microsoft.com/office/powerpoint/2010/main" val="2278010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4E932-CD08-4C2C-8A04-574A7B50350B}"/>
              </a:ext>
            </a:extLst>
          </p:cNvPr>
          <p:cNvSpPr>
            <a:spLocks noGrp="1"/>
          </p:cNvSpPr>
          <p:nvPr>
            <p:ph type="title"/>
          </p:nvPr>
        </p:nvSpPr>
        <p:spPr>
          <a:xfrm>
            <a:off x="381000" y="76200"/>
            <a:ext cx="1295400" cy="609600"/>
          </a:xfrm>
        </p:spPr>
        <p:txBody>
          <a:bodyPr/>
          <a:lstStyle/>
          <a:p>
            <a:pPr algn="r"/>
            <a:r>
              <a:rPr lang="en-US" dirty="0"/>
              <a:t>Africa</a:t>
            </a:r>
          </a:p>
        </p:txBody>
      </p:sp>
      <p:sp>
        <p:nvSpPr>
          <p:cNvPr id="3" name="Slide Number Placeholder 2">
            <a:extLst>
              <a:ext uri="{FF2B5EF4-FFF2-40B4-BE49-F238E27FC236}">
                <a16:creationId xmlns:a16="http://schemas.microsoft.com/office/drawing/2014/main" id="{D6A03A57-3346-4B81-B7D4-62ACAB236140}"/>
              </a:ext>
            </a:extLst>
          </p:cNvPr>
          <p:cNvSpPr>
            <a:spLocks noGrp="1"/>
          </p:cNvSpPr>
          <p:nvPr>
            <p:ph type="sldNum" sz="quarter" idx="10"/>
          </p:nvPr>
        </p:nvSpPr>
        <p:spPr>
          <a:xfrm>
            <a:off x="5588000" y="6553200"/>
            <a:ext cx="1016000" cy="304800"/>
          </a:xfrm>
        </p:spPr>
        <p:txBody>
          <a:bodyPr/>
          <a:lstStyle/>
          <a:p>
            <a:pPr>
              <a:defRPr/>
            </a:pPr>
            <a:fld id="{3ECCCADD-41CB-4372-9BB7-356F3D167FE5}" type="slidenum">
              <a:rPr lang="en-US" smtClean="0"/>
              <a:pPr>
                <a:defRPr/>
              </a:pPr>
              <a:t>29</a:t>
            </a:fld>
            <a:endParaRPr lang="en-US" dirty="0"/>
          </a:p>
        </p:txBody>
      </p:sp>
      <p:sp>
        <p:nvSpPr>
          <p:cNvPr id="4" name="Date Placeholder 3">
            <a:extLst>
              <a:ext uri="{FF2B5EF4-FFF2-40B4-BE49-F238E27FC236}">
                <a16:creationId xmlns:a16="http://schemas.microsoft.com/office/drawing/2014/main" id="{2CF7B44B-192B-4D56-A3FB-90839F8EB1D5}"/>
              </a:ext>
            </a:extLst>
          </p:cNvPr>
          <p:cNvSpPr>
            <a:spLocks noGrp="1"/>
          </p:cNvSpPr>
          <p:nvPr>
            <p:ph type="dt" sz="half" idx="11"/>
          </p:nvPr>
        </p:nvSpPr>
        <p:spPr>
          <a:xfrm>
            <a:off x="0" y="6496050"/>
            <a:ext cx="1066800" cy="320675"/>
          </a:xfrm>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877E6FE7-13BB-4087-93E4-0C530EFC1939}"/>
              </a:ext>
            </a:extLst>
          </p:cNvPr>
          <p:cNvSpPr>
            <a:spLocks noGrp="1"/>
          </p:cNvSpPr>
          <p:nvPr>
            <p:ph type="ftr" sz="quarter" idx="12"/>
          </p:nvPr>
        </p:nvSpPr>
        <p:spPr/>
        <p:txBody>
          <a:bodyPr/>
          <a:lstStyle/>
          <a:p>
            <a:pPr>
              <a:defRPr/>
            </a:pPr>
            <a:r>
              <a:rPr lang="en-US" dirty="0"/>
              <a:t>© 2019 Bahill</a:t>
            </a:r>
          </a:p>
        </p:txBody>
      </p:sp>
      <p:grpSp>
        <p:nvGrpSpPr>
          <p:cNvPr id="10" name="Group 9">
            <a:extLst>
              <a:ext uri="{FF2B5EF4-FFF2-40B4-BE49-F238E27FC236}">
                <a16:creationId xmlns:a16="http://schemas.microsoft.com/office/drawing/2014/main" id="{A23A9B37-4B13-4691-AB64-8E1A6E06FA8E}"/>
              </a:ext>
            </a:extLst>
          </p:cNvPr>
          <p:cNvGrpSpPr/>
          <p:nvPr/>
        </p:nvGrpSpPr>
        <p:grpSpPr>
          <a:xfrm>
            <a:off x="1676400" y="-1"/>
            <a:ext cx="10515600" cy="6816726"/>
            <a:chOff x="2286000" y="-1"/>
            <a:chExt cx="9906000" cy="6545957"/>
          </a:xfrm>
        </p:grpSpPr>
        <p:pic>
          <p:nvPicPr>
            <p:cNvPr id="7" name="Picture 6" descr="A close up of a map&#10;&#10;Description automatically generated">
              <a:extLst>
                <a:ext uri="{FF2B5EF4-FFF2-40B4-BE49-F238E27FC236}">
                  <a16:creationId xmlns:a16="http://schemas.microsoft.com/office/drawing/2014/main" id="{2A330605-A232-49B2-9A41-FEFF252BA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
              <a:ext cx="9906000" cy="6545957"/>
            </a:xfrm>
            <a:prstGeom prst="rect">
              <a:avLst/>
            </a:prstGeom>
          </p:spPr>
        </p:pic>
        <p:cxnSp>
          <p:nvCxnSpPr>
            <p:cNvPr id="8" name="Straight Arrow Connector 7">
              <a:extLst>
                <a:ext uri="{FF2B5EF4-FFF2-40B4-BE49-F238E27FC236}">
                  <a16:creationId xmlns:a16="http://schemas.microsoft.com/office/drawing/2014/main" id="{E88E6DA5-BF84-4232-8153-1E5991C9618F}"/>
                </a:ext>
              </a:extLst>
            </p:cNvPr>
            <p:cNvCxnSpPr>
              <a:cxnSpLocks/>
            </p:cNvCxnSpPr>
            <p:nvPr/>
          </p:nvCxnSpPr>
          <p:spPr bwMode="auto">
            <a:xfrm flipH="1">
              <a:off x="6858000" y="2133600"/>
              <a:ext cx="1371600" cy="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sp>
          <p:nvSpPr>
            <p:cNvPr id="9" name="TextBox 8">
              <a:extLst>
                <a:ext uri="{FF2B5EF4-FFF2-40B4-BE49-F238E27FC236}">
                  <a16:creationId xmlns:a16="http://schemas.microsoft.com/office/drawing/2014/main" id="{F6E3FCBD-8688-418B-B93D-3BA875012B14}"/>
                </a:ext>
              </a:extLst>
            </p:cNvPr>
            <p:cNvSpPr txBox="1"/>
            <p:nvPr/>
          </p:nvSpPr>
          <p:spPr>
            <a:xfrm>
              <a:off x="6781800" y="1764405"/>
              <a:ext cx="1783245" cy="338554"/>
            </a:xfrm>
            <a:prstGeom prst="rect">
              <a:avLst/>
            </a:prstGeom>
            <a:noFill/>
          </p:spPr>
          <p:txBody>
            <a:bodyPr wrap="square" rtlCol="0">
              <a:spAutoFit/>
            </a:bodyPr>
            <a:lstStyle/>
            <a:p>
              <a:r>
                <a:rPr lang="en-US" dirty="0">
                  <a:solidFill>
                    <a:schemeClr val="bg1"/>
                  </a:solidFill>
                </a:rPr>
                <a:t>Tibesti Mountains</a:t>
              </a:r>
            </a:p>
          </p:txBody>
        </p:sp>
      </p:grpSp>
    </p:spTree>
    <p:extLst>
      <p:ext uri="{BB962C8B-B14F-4D97-AF65-F5344CB8AC3E}">
        <p14:creationId xmlns:p14="http://schemas.microsoft.com/office/powerpoint/2010/main" val="1220209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C1B32-4F1B-44DC-957E-ADF635966B5F}"/>
              </a:ext>
            </a:extLst>
          </p:cNvPr>
          <p:cNvSpPr>
            <a:spLocks noGrp="1"/>
          </p:cNvSpPr>
          <p:nvPr>
            <p:ph type="title"/>
          </p:nvPr>
        </p:nvSpPr>
        <p:spPr>
          <a:xfrm>
            <a:off x="457200" y="76200"/>
            <a:ext cx="9296400" cy="609600"/>
          </a:xfrm>
        </p:spPr>
        <p:txBody>
          <a:bodyPr/>
          <a:lstStyle/>
          <a:p>
            <a:r>
              <a:rPr lang="en-US" dirty="0"/>
              <a:t>Bumps in the claw look like brown desert mountains</a:t>
            </a:r>
          </a:p>
        </p:txBody>
      </p:sp>
      <p:sp>
        <p:nvSpPr>
          <p:cNvPr id="3" name="Slide Number Placeholder 2">
            <a:extLst>
              <a:ext uri="{FF2B5EF4-FFF2-40B4-BE49-F238E27FC236}">
                <a16:creationId xmlns:a16="http://schemas.microsoft.com/office/drawing/2014/main" id="{0735771D-33DA-4F28-882C-00F60A2D0498}"/>
              </a:ext>
            </a:extLst>
          </p:cNvPr>
          <p:cNvSpPr>
            <a:spLocks noGrp="1"/>
          </p:cNvSpPr>
          <p:nvPr>
            <p:ph type="sldNum" sz="quarter" idx="10"/>
          </p:nvPr>
        </p:nvSpPr>
        <p:spPr/>
        <p:txBody>
          <a:bodyPr/>
          <a:lstStyle/>
          <a:p>
            <a:pPr>
              <a:defRPr/>
            </a:pPr>
            <a:fld id="{3ECCCADD-41CB-4372-9BB7-356F3D167FE5}" type="slidenum">
              <a:rPr lang="en-US" smtClean="0"/>
              <a:pPr>
                <a:defRPr/>
              </a:pPr>
              <a:t>3</a:t>
            </a:fld>
            <a:endParaRPr lang="en-US" dirty="0"/>
          </a:p>
        </p:txBody>
      </p:sp>
      <p:sp>
        <p:nvSpPr>
          <p:cNvPr id="4" name="Date Placeholder 3">
            <a:extLst>
              <a:ext uri="{FF2B5EF4-FFF2-40B4-BE49-F238E27FC236}">
                <a16:creationId xmlns:a16="http://schemas.microsoft.com/office/drawing/2014/main" id="{CBC072EC-D468-4991-AFC0-12FAC81A4B73}"/>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C96708C3-A6CF-4024-AAC1-E205CE54CA47}"/>
              </a:ext>
            </a:extLst>
          </p:cNvPr>
          <p:cNvSpPr>
            <a:spLocks noGrp="1"/>
          </p:cNvSpPr>
          <p:nvPr>
            <p:ph type="ftr" sz="quarter" idx="12"/>
          </p:nvPr>
        </p:nvSpPr>
        <p:spPr/>
        <p:txBody>
          <a:bodyPr/>
          <a:lstStyle/>
          <a:p>
            <a:pPr>
              <a:defRPr/>
            </a:pPr>
            <a:r>
              <a:rPr lang="en-US" dirty="0"/>
              <a:t>© 2019 Bahill</a:t>
            </a:r>
          </a:p>
        </p:txBody>
      </p:sp>
      <p:pic>
        <p:nvPicPr>
          <p:cNvPr id="7" name="Picture 6" descr="A close up of a map&#10;&#10;Description automatically generated">
            <a:extLst>
              <a:ext uri="{FF2B5EF4-FFF2-40B4-BE49-F238E27FC236}">
                <a16:creationId xmlns:a16="http://schemas.microsoft.com/office/drawing/2014/main" id="{49ABD51B-1D49-44EE-8B6A-9F1365319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85800"/>
            <a:ext cx="11476205" cy="2345765"/>
          </a:xfrm>
          <a:prstGeom prst="rect">
            <a:avLst/>
          </a:prstGeom>
        </p:spPr>
      </p:pic>
    </p:spTree>
    <p:extLst>
      <p:ext uri="{BB962C8B-B14F-4D97-AF65-F5344CB8AC3E}">
        <p14:creationId xmlns:p14="http://schemas.microsoft.com/office/powerpoint/2010/main" val="2490023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94C95-4BC2-41BB-A7FE-22FBDB93E0CB}"/>
              </a:ext>
            </a:extLst>
          </p:cNvPr>
          <p:cNvSpPr>
            <a:spLocks noGrp="1"/>
          </p:cNvSpPr>
          <p:nvPr>
            <p:ph type="title"/>
          </p:nvPr>
        </p:nvSpPr>
        <p:spPr>
          <a:xfrm>
            <a:off x="228600" y="0"/>
            <a:ext cx="11811000" cy="685800"/>
          </a:xfrm>
        </p:spPr>
        <p:txBody>
          <a:bodyPr/>
          <a:lstStyle/>
          <a:p>
            <a:pPr algn="ctr"/>
            <a:r>
              <a:rPr lang="en-US" dirty="0"/>
              <a:t>Ptolemy 150 AD, reconstructed by al-Idrisi in 1154</a:t>
            </a:r>
          </a:p>
        </p:txBody>
      </p:sp>
      <p:sp>
        <p:nvSpPr>
          <p:cNvPr id="3" name="Slide Number Placeholder 2">
            <a:extLst>
              <a:ext uri="{FF2B5EF4-FFF2-40B4-BE49-F238E27FC236}">
                <a16:creationId xmlns:a16="http://schemas.microsoft.com/office/drawing/2014/main" id="{C909DAF8-10F0-410B-9F8C-10A644CB28A9}"/>
              </a:ext>
            </a:extLst>
          </p:cNvPr>
          <p:cNvSpPr>
            <a:spLocks noGrp="1"/>
          </p:cNvSpPr>
          <p:nvPr>
            <p:ph type="sldNum" sz="quarter" idx="10"/>
          </p:nvPr>
        </p:nvSpPr>
        <p:spPr/>
        <p:txBody>
          <a:bodyPr/>
          <a:lstStyle/>
          <a:p>
            <a:pPr>
              <a:defRPr/>
            </a:pPr>
            <a:fld id="{3ECCCADD-41CB-4372-9BB7-356F3D167FE5}" type="slidenum">
              <a:rPr lang="en-US" smtClean="0"/>
              <a:pPr>
                <a:defRPr/>
              </a:pPr>
              <a:t>30</a:t>
            </a:fld>
            <a:endParaRPr lang="en-US" dirty="0"/>
          </a:p>
        </p:txBody>
      </p:sp>
      <p:sp>
        <p:nvSpPr>
          <p:cNvPr id="4" name="Date Placeholder 3">
            <a:extLst>
              <a:ext uri="{FF2B5EF4-FFF2-40B4-BE49-F238E27FC236}">
                <a16:creationId xmlns:a16="http://schemas.microsoft.com/office/drawing/2014/main" id="{F927AE63-77B8-4A26-BBBE-A6EF22A7DDA2}"/>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CDBA7EEA-DD54-45DA-9B5F-4A3BCC9A96CE}"/>
              </a:ext>
            </a:extLst>
          </p:cNvPr>
          <p:cNvSpPr>
            <a:spLocks noGrp="1"/>
          </p:cNvSpPr>
          <p:nvPr>
            <p:ph type="ftr" sz="quarter" idx="12"/>
          </p:nvPr>
        </p:nvSpPr>
        <p:spPr/>
        <p:txBody>
          <a:bodyPr/>
          <a:lstStyle/>
          <a:p>
            <a:pPr>
              <a:defRPr/>
            </a:pPr>
            <a:r>
              <a:rPr lang="en-US" dirty="0"/>
              <a:t>© 2019 Bahill</a:t>
            </a:r>
          </a:p>
        </p:txBody>
      </p:sp>
      <p:grpSp>
        <p:nvGrpSpPr>
          <p:cNvPr id="6" name="Group 5">
            <a:extLst>
              <a:ext uri="{FF2B5EF4-FFF2-40B4-BE49-F238E27FC236}">
                <a16:creationId xmlns:a16="http://schemas.microsoft.com/office/drawing/2014/main" id="{09A28678-2C5A-4744-9C39-F19D6272C88B}"/>
              </a:ext>
            </a:extLst>
          </p:cNvPr>
          <p:cNvGrpSpPr/>
          <p:nvPr/>
        </p:nvGrpSpPr>
        <p:grpSpPr>
          <a:xfrm>
            <a:off x="152400" y="685800"/>
            <a:ext cx="11963400" cy="5867400"/>
            <a:chOff x="1600201" y="762000"/>
            <a:chExt cx="8985745" cy="4139058"/>
          </a:xfrm>
        </p:grpSpPr>
        <p:pic>
          <p:nvPicPr>
            <p:cNvPr id="7" name="Picture 6" descr="A picture containing furniture, rug&#10;&#10;Description automatically generated">
              <a:extLst>
                <a:ext uri="{FF2B5EF4-FFF2-40B4-BE49-F238E27FC236}">
                  <a16:creationId xmlns:a16="http://schemas.microsoft.com/office/drawing/2014/main" id="{7F7CE118-9FEA-41B8-A5F6-5C8A5116E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600201" y="762000"/>
              <a:ext cx="8985745" cy="4139058"/>
            </a:xfrm>
            <a:prstGeom prst="rect">
              <a:avLst/>
            </a:prstGeom>
          </p:spPr>
        </p:pic>
        <p:cxnSp>
          <p:nvCxnSpPr>
            <p:cNvPr id="8" name="Straight Arrow Connector 7">
              <a:extLst>
                <a:ext uri="{FF2B5EF4-FFF2-40B4-BE49-F238E27FC236}">
                  <a16:creationId xmlns:a16="http://schemas.microsoft.com/office/drawing/2014/main" id="{0F05ECF2-8E6A-4C6D-B858-6FFBBCD50D26}"/>
                </a:ext>
              </a:extLst>
            </p:cNvPr>
            <p:cNvCxnSpPr>
              <a:cxnSpLocks/>
            </p:cNvCxnSpPr>
            <p:nvPr/>
          </p:nvCxnSpPr>
          <p:spPr bwMode="auto">
            <a:xfrm flipH="1" flipV="1">
              <a:off x="3429000" y="3429000"/>
              <a:ext cx="832819" cy="1224643"/>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cxnSp>
        <p:nvCxnSpPr>
          <p:cNvPr id="10" name="Straight Arrow Connector 9">
            <a:extLst>
              <a:ext uri="{FF2B5EF4-FFF2-40B4-BE49-F238E27FC236}">
                <a16:creationId xmlns:a16="http://schemas.microsoft.com/office/drawing/2014/main" id="{DEC23A09-D95D-469A-A904-3F33977E64B4}"/>
              </a:ext>
            </a:extLst>
          </p:cNvPr>
          <p:cNvCxnSpPr/>
          <p:nvPr/>
        </p:nvCxnSpPr>
        <p:spPr bwMode="auto">
          <a:xfrm flipH="1" flipV="1">
            <a:off x="838200" y="4267200"/>
            <a:ext cx="990600" cy="1600200"/>
          </a:xfrm>
          <a:prstGeom prst="straightConnector1">
            <a:avLst/>
          </a:prstGeom>
          <a:solidFill>
            <a:schemeClr val="accent1"/>
          </a:solidFill>
          <a:ln w="57150" cap="flat" cmpd="sng" algn="ctr">
            <a:solidFill>
              <a:schemeClr val="accent1">
                <a:lumMod val="75000"/>
              </a:schemeClr>
            </a:solidFill>
            <a:prstDash val="solid"/>
            <a:round/>
            <a:headEnd type="none" w="med" len="med"/>
            <a:tailEnd type="triangle" w="lg" len="lg"/>
          </a:ln>
          <a:effectLst/>
        </p:spPr>
      </p:cxnSp>
    </p:spTree>
    <p:extLst>
      <p:ext uri="{BB962C8B-B14F-4D97-AF65-F5344CB8AC3E}">
        <p14:creationId xmlns:p14="http://schemas.microsoft.com/office/powerpoint/2010/main" val="1636036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4472E-8AE8-437C-BB04-7108A648AE2D}"/>
              </a:ext>
            </a:extLst>
          </p:cNvPr>
          <p:cNvSpPr>
            <a:spLocks noGrp="1"/>
          </p:cNvSpPr>
          <p:nvPr>
            <p:ph type="title"/>
          </p:nvPr>
        </p:nvSpPr>
        <p:spPr>
          <a:xfrm>
            <a:off x="381000" y="76200"/>
            <a:ext cx="2481620" cy="3048000"/>
          </a:xfrm>
        </p:spPr>
        <p:txBody>
          <a:bodyPr/>
          <a:lstStyle/>
          <a:p>
            <a:pPr algn="r"/>
            <a:r>
              <a:rPr lang="en-US" dirty="0"/>
              <a:t>Ptolemy 150 AD, reconstructed in 1482, note the sixteen winds</a:t>
            </a:r>
          </a:p>
        </p:txBody>
      </p:sp>
      <p:sp>
        <p:nvSpPr>
          <p:cNvPr id="3" name="Slide Number Placeholder 2">
            <a:extLst>
              <a:ext uri="{FF2B5EF4-FFF2-40B4-BE49-F238E27FC236}">
                <a16:creationId xmlns:a16="http://schemas.microsoft.com/office/drawing/2014/main" id="{3B481310-6BCE-4187-AFC1-4CF57067CB84}"/>
              </a:ext>
            </a:extLst>
          </p:cNvPr>
          <p:cNvSpPr>
            <a:spLocks noGrp="1"/>
          </p:cNvSpPr>
          <p:nvPr>
            <p:ph type="sldNum" sz="quarter" idx="10"/>
          </p:nvPr>
        </p:nvSpPr>
        <p:spPr/>
        <p:txBody>
          <a:bodyPr/>
          <a:lstStyle/>
          <a:p>
            <a:pPr>
              <a:defRPr/>
            </a:pPr>
            <a:fld id="{3ECCCADD-41CB-4372-9BB7-356F3D167FE5}" type="slidenum">
              <a:rPr lang="en-US" smtClean="0"/>
              <a:pPr>
                <a:defRPr/>
              </a:pPr>
              <a:t>31</a:t>
            </a:fld>
            <a:endParaRPr lang="en-US" dirty="0"/>
          </a:p>
        </p:txBody>
      </p:sp>
      <p:sp>
        <p:nvSpPr>
          <p:cNvPr id="4" name="Date Placeholder 3">
            <a:extLst>
              <a:ext uri="{FF2B5EF4-FFF2-40B4-BE49-F238E27FC236}">
                <a16:creationId xmlns:a16="http://schemas.microsoft.com/office/drawing/2014/main" id="{C3EAED15-E284-4B37-8F4A-E046364FADF6}"/>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82BA99DD-0DBD-4EF8-8AAB-5E97F80AE6FF}"/>
              </a:ext>
            </a:extLst>
          </p:cNvPr>
          <p:cNvSpPr>
            <a:spLocks noGrp="1"/>
          </p:cNvSpPr>
          <p:nvPr>
            <p:ph type="ftr" sz="quarter" idx="12"/>
          </p:nvPr>
        </p:nvSpPr>
        <p:spPr/>
        <p:txBody>
          <a:bodyPr/>
          <a:lstStyle/>
          <a:p>
            <a:pPr>
              <a:defRPr/>
            </a:pPr>
            <a:r>
              <a:rPr lang="en-US" dirty="0"/>
              <a:t>© 2019 Bahill</a:t>
            </a:r>
          </a:p>
        </p:txBody>
      </p:sp>
      <p:pic>
        <p:nvPicPr>
          <p:cNvPr id="7" name="Picture 6" descr="A picture containing text, map&#10;&#10;Description automatically generated">
            <a:extLst>
              <a:ext uri="{FF2B5EF4-FFF2-40B4-BE49-F238E27FC236}">
                <a16:creationId xmlns:a16="http://schemas.microsoft.com/office/drawing/2014/main" id="{D26CF895-2F83-4F71-B4D2-409171FFE4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2620" y="66674"/>
            <a:ext cx="9253180" cy="6791325"/>
          </a:xfrm>
          <a:prstGeom prst="rect">
            <a:avLst/>
          </a:prstGeom>
        </p:spPr>
      </p:pic>
    </p:spTree>
    <p:extLst>
      <p:ext uri="{BB962C8B-B14F-4D97-AF65-F5344CB8AC3E}">
        <p14:creationId xmlns:p14="http://schemas.microsoft.com/office/powerpoint/2010/main" val="4273475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42ECB-7CAA-42A1-B0BD-D952D26D2F84}"/>
              </a:ext>
            </a:extLst>
          </p:cNvPr>
          <p:cNvSpPr>
            <a:spLocks noGrp="1"/>
          </p:cNvSpPr>
          <p:nvPr>
            <p:ph type="title"/>
          </p:nvPr>
        </p:nvSpPr>
        <p:spPr>
          <a:xfrm>
            <a:off x="381000" y="76200"/>
            <a:ext cx="3810000" cy="685800"/>
          </a:xfrm>
        </p:spPr>
        <p:txBody>
          <a:bodyPr/>
          <a:lstStyle/>
          <a:p>
            <a:pPr algn="r"/>
            <a:r>
              <a:rPr lang="en-US" dirty="0"/>
              <a:t>Munster 1542</a:t>
            </a:r>
          </a:p>
        </p:txBody>
      </p:sp>
      <p:sp>
        <p:nvSpPr>
          <p:cNvPr id="3" name="Slide Number Placeholder 2">
            <a:extLst>
              <a:ext uri="{FF2B5EF4-FFF2-40B4-BE49-F238E27FC236}">
                <a16:creationId xmlns:a16="http://schemas.microsoft.com/office/drawing/2014/main" id="{5931D42D-A667-4810-BDA4-9DF81A556DCD}"/>
              </a:ext>
            </a:extLst>
          </p:cNvPr>
          <p:cNvSpPr>
            <a:spLocks noGrp="1"/>
          </p:cNvSpPr>
          <p:nvPr>
            <p:ph type="sldNum" sz="quarter" idx="10"/>
          </p:nvPr>
        </p:nvSpPr>
        <p:spPr/>
        <p:txBody>
          <a:bodyPr/>
          <a:lstStyle/>
          <a:p>
            <a:pPr>
              <a:defRPr/>
            </a:pPr>
            <a:fld id="{3ECCCADD-41CB-4372-9BB7-356F3D167FE5}" type="slidenum">
              <a:rPr lang="en-US" smtClean="0"/>
              <a:pPr>
                <a:defRPr/>
              </a:pPr>
              <a:t>32</a:t>
            </a:fld>
            <a:endParaRPr lang="en-US" dirty="0"/>
          </a:p>
        </p:txBody>
      </p:sp>
      <p:sp>
        <p:nvSpPr>
          <p:cNvPr id="4" name="Date Placeholder 3">
            <a:extLst>
              <a:ext uri="{FF2B5EF4-FFF2-40B4-BE49-F238E27FC236}">
                <a16:creationId xmlns:a16="http://schemas.microsoft.com/office/drawing/2014/main" id="{36F40538-8567-45E8-8823-1772C48CB3C7}"/>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0A08EEEA-BE32-4DB3-B4FA-2A547B78DF0E}"/>
              </a:ext>
            </a:extLst>
          </p:cNvPr>
          <p:cNvSpPr>
            <a:spLocks noGrp="1"/>
          </p:cNvSpPr>
          <p:nvPr>
            <p:ph type="ftr" sz="quarter" idx="12"/>
          </p:nvPr>
        </p:nvSpPr>
        <p:spPr/>
        <p:txBody>
          <a:bodyPr/>
          <a:lstStyle/>
          <a:p>
            <a:pPr>
              <a:defRPr/>
            </a:pPr>
            <a:r>
              <a:rPr lang="en-US" dirty="0"/>
              <a:t>© 2019 Bahill</a:t>
            </a:r>
          </a:p>
        </p:txBody>
      </p:sp>
      <p:pic>
        <p:nvPicPr>
          <p:cNvPr id="7" name="Picture 6" descr="A picture containing text&#10;&#10;Description automatically generated">
            <a:extLst>
              <a:ext uri="{FF2B5EF4-FFF2-40B4-BE49-F238E27FC236}">
                <a16:creationId xmlns:a16="http://schemas.microsoft.com/office/drawing/2014/main" id="{C861112D-3DE3-46F4-8ABF-19E857202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0"/>
            <a:ext cx="7943850" cy="6809626"/>
          </a:xfrm>
          <a:prstGeom prst="rect">
            <a:avLst/>
          </a:prstGeom>
        </p:spPr>
      </p:pic>
    </p:spTree>
    <p:extLst>
      <p:ext uri="{BB962C8B-B14F-4D97-AF65-F5344CB8AC3E}">
        <p14:creationId xmlns:p14="http://schemas.microsoft.com/office/powerpoint/2010/main" val="1356194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27284-52BE-451F-80AF-6509D0E4A06E}"/>
              </a:ext>
            </a:extLst>
          </p:cNvPr>
          <p:cNvSpPr>
            <a:spLocks noGrp="1"/>
          </p:cNvSpPr>
          <p:nvPr>
            <p:ph type="title"/>
          </p:nvPr>
        </p:nvSpPr>
        <p:spPr>
          <a:xfrm>
            <a:off x="1219200" y="76200"/>
            <a:ext cx="1977887" cy="1676400"/>
          </a:xfrm>
        </p:spPr>
        <p:txBody>
          <a:bodyPr/>
          <a:lstStyle/>
          <a:p>
            <a:pPr algn="r"/>
            <a:r>
              <a:rPr lang="en-US" dirty="0"/>
              <a:t>The bird claw in Africa</a:t>
            </a:r>
          </a:p>
        </p:txBody>
      </p:sp>
      <p:sp>
        <p:nvSpPr>
          <p:cNvPr id="3" name="Slide Number Placeholder 2">
            <a:extLst>
              <a:ext uri="{FF2B5EF4-FFF2-40B4-BE49-F238E27FC236}">
                <a16:creationId xmlns:a16="http://schemas.microsoft.com/office/drawing/2014/main" id="{13D518AB-34C4-4503-9E20-B32762EDD9DE}"/>
              </a:ext>
            </a:extLst>
          </p:cNvPr>
          <p:cNvSpPr>
            <a:spLocks noGrp="1"/>
          </p:cNvSpPr>
          <p:nvPr>
            <p:ph type="sldNum" sz="quarter" idx="10"/>
          </p:nvPr>
        </p:nvSpPr>
        <p:spPr/>
        <p:txBody>
          <a:bodyPr/>
          <a:lstStyle/>
          <a:p>
            <a:pPr>
              <a:defRPr/>
            </a:pPr>
            <a:fld id="{3ECCCADD-41CB-4372-9BB7-356F3D167FE5}" type="slidenum">
              <a:rPr lang="en-US" smtClean="0"/>
              <a:pPr>
                <a:defRPr/>
              </a:pPr>
              <a:t>33</a:t>
            </a:fld>
            <a:endParaRPr lang="en-US" dirty="0"/>
          </a:p>
        </p:txBody>
      </p:sp>
      <p:sp>
        <p:nvSpPr>
          <p:cNvPr id="4" name="Date Placeholder 3">
            <a:extLst>
              <a:ext uri="{FF2B5EF4-FFF2-40B4-BE49-F238E27FC236}">
                <a16:creationId xmlns:a16="http://schemas.microsoft.com/office/drawing/2014/main" id="{183D3BC9-8A29-4151-AFA5-90329BCE92C8}"/>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D32D4D65-0452-4AA3-8E0C-B3236702E711}"/>
              </a:ext>
            </a:extLst>
          </p:cNvPr>
          <p:cNvSpPr>
            <a:spLocks noGrp="1"/>
          </p:cNvSpPr>
          <p:nvPr>
            <p:ph type="ftr" sz="quarter" idx="12"/>
          </p:nvPr>
        </p:nvSpPr>
        <p:spPr/>
        <p:txBody>
          <a:bodyPr/>
          <a:lstStyle/>
          <a:p>
            <a:pPr>
              <a:defRPr/>
            </a:pPr>
            <a:r>
              <a:rPr lang="en-US" dirty="0"/>
              <a:t>© 2019 Bahill</a:t>
            </a:r>
          </a:p>
        </p:txBody>
      </p:sp>
      <p:pic>
        <p:nvPicPr>
          <p:cNvPr id="7" name="Picture 6" descr="A picture containing text, map&#10;&#10;Description automatically generated">
            <a:extLst>
              <a:ext uri="{FF2B5EF4-FFF2-40B4-BE49-F238E27FC236}">
                <a16:creationId xmlns:a16="http://schemas.microsoft.com/office/drawing/2014/main" id="{7B07D366-8AD9-4762-9BC5-2131CD46E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0"/>
            <a:ext cx="8988287" cy="6875456"/>
          </a:xfrm>
          <a:prstGeom prst="rect">
            <a:avLst/>
          </a:prstGeom>
        </p:spPr>
      </p:pic>
    </p:spTree>
    <p:extLst>
      <p:ext uri="{BB962C8B-B14F-4D97-AF65-F5344CB8AC3E}">
        <p14:creationId xmlns:p14="http://schemas.microsoft.com/office/powerpoint/2010/main" val="3498763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5E53BF-E4A5-4A55-BAB5-8BC238BBC3EF}"/>
              </a:ext>
            </a:extLst>
          </p:cNvPr>
          <p:cNvSpPr>
            <a:spLocks noGrp="1"/>
          </p:cNvSpPr>
          <p:nvPr>
            <p:ph type="sldNum" sz="quarter" idx="10"/>
          </p:nvPr>
        </p:nvSpPr>
        <p:spPr/>
        <p:txBody>
          <a:bodyPr/>
          <a:lstStyle/>
          <a:p>
            <a:pPr>
              <a:defRPr/>
            </a:pPr>
            <a:fld id="{3ECCCADD-41CB-4372-9BB7-356F3D167FE5}" type="slidenum">
              <a:rPr lang="en-US" smtClean="0"/>
              <a:pPr>
                <a:defRPr/>
              </a:pPr>
              <a:t>34</a:t>
            </a:fld>
            <a:endParaRPr lang="en-US" dirty="0"/>
          </a:p>
        </p:txBody>
      </p:sp>
      <p:sp>
        <p:nvSpPr>
          <p:cNvPr id="4" name="Date Placeholder 3">
            <a:extLst>
              <a:ext uri="{FF2B5EF4-FFF2-40B4-BE49-F238E27FC236}">
                <a16:creationId xmlns:a16="http://schemas.microsoft.com/office/drawing/2014/main" id="{64B1EA81-96CC-43E9-BFA4-5B628F154160}"/>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978C98DC-B02A-4C95-B1E9-7D29F5515A75}"/>
              </a:ext>
            </a:extLst>
          </p:cNvPr>
          <p:cNvSpPr>
            <a:spLocks noGrp="1"/>
          </p:cNvSpPr>
          <p:nvPr>
            <p:ph type="ftr" sz="quarter" idx="12"/>
          </p:nvPr>
        </p:nvSpPr>
        <p:spPr/>
        <p:txBody>
          <a:bodyPr/>
          <a:lstStyle/>
          <a:p>
            <a:pPr>
              <a:defRPr/>
            </a:pPr>
            <a:r>
              <a:rPr lang="en-US"/>
              <a:t>© 2019 Bahill</a:t>
            </a:r>
            <a:endParaRPr lang="en-US" dirty="0"/>
          </a:p>
        </p:txBody>
      </p:sp>
      <p:pic>
        <p:nvPicPr>
          <p:cNvPr id="7" name="Picture 6" descr="A picture containing outdoor, text, book, sky&#10;&#10;Description automatically generated">
            <a:extLst>
              <a:ext uri="{FF2B5EF4-FFF2-40B4-BE49-F238E27FC236}">
                <a16:creationId xmlns:a16="http://schemas.microsoft.com/office/drawing/2014/main" id="{E781113F-3B02-4874-BEC5-50A06528C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0"/>
            <a:ext cx="9525000" cy="6858000"/>
          </a:xfrm>
          <a:prstGeom prst="rect">
            <a:avLst/>
          </a:prstGeom>
        </p:spPr>
      </p:pic>
    </p:spTree>
    <p:extLst>
      <p:ext uri="{BB962C8B-B14F-4D97-AF65-F5344CB8AC3E}">
        <p14:creationId xmlns:p14="http://schemas.microsoft.com/office/powerpoint/2010/main" val="3175785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E48806-572D-43B2-97A5-4A64E230D29F}"/>
              </a:ext>
            </a:extLst>
          </p:cNvPr>
          <p:cNvSpPr>
            <a:spLocks noGrp="1"/>
          </p:cNvSpPr>
          <p:nvPr>
            <p:ph type="sldNum" sz="quarter" idx="10"/>
          </p:nvPr>
        </p:nvSpPr>
        <p:spPr/>
        <p:txBody>
          <a:bodyPr/>
          <a:lstStyle/>
          <a:p>
            <a:pPr>
              <a:defRPr/>
            </a:pPr>
            <a:fld id="{3ECCCADD-41CB-4372-9BB7-356F3D167FE5}" type="slidenum">
              <a:rPr lang="en-US" smtClean="0"/>
              <a:pPr>
                <a:defRPr/>
              </a:pPr>
              <a:t>35</a:t>
            </a:fld>
            <a:endParaRPr lang="en-US" dirty="0"/>
          </a:p>
        </p:txBody>
      </p:sp>
      <p:sp>
        <p:nvSpPr>
          <p:cNvPr id="4" name="Date Placeholder 3">
            <a:extLst>
              <a:ext uri="{FF2B5EF4-FFF2-40B4-BE49-F238E27FC236}">
                <a16:creationId xmlns:a16="http://schemas.microsoft.com/office/drawing/2014/main" id="{C8F20BF1-3D5E-43F6-A374-C6EAC0258F83}"/>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E8AF13B4-712C-4921-8223-8E80F690EC41}"/>
              </a:ext>
            </a:extLst>
          </p:cNvPr>
          <p:cNvSpPr>
            <a:spLocks noGrp="1"/>
          </p:cNvSpPr>
          <p:nvPr>
            <p:ph type="ftr" sz="quarter" idx="12"/>
          </p:nvPr>
        </p:nvSpPr>
        <p:spPr/>
        <p:txBody>
          <a:bodyPr/>
          <a:lstStyle/>
          <a:p>
            <a:pPr>
              <a:defRPr/>
            </a:pPr>
            <a:r>
              <a:rPr lang="en-US" dirty="0"/>
              <a:t>© 2019 Bahill</a:t>
            </a:r>
          </a:p>
        </p:txBody>
      </p:sp>
    </p:spTree>
    <p:extLst>
      <p:ext uri="{BB962C8B-B14F-4D97-AF65-F5344CB8AC3E}">
        <p14:creationId xmlns:p14="http://schemas.microsoft.com/office/powerpoint/2010/main" val="3280381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818AF-E46E-4DDF-A657-975C1B64BB51}"/>
              </a:ext>
            </a:extLst>
          </p:cNvPr>
          <p:cNvSpPr>
            <a:spLocks noGrp="1"/>
          </p:cNvSpPr>
          <p:nvPr>
            <p:ph type="title"/>
          </p:nvPr>
        </p:nvSpPr>
        <p:spPr>
          <a:xfrm>
            <a:off x="381000" y="76200"/>
            <a:ext cx="1752600" cy="1219200"/>
          </a:xfrm>
        </p:spPr>
        <p:txBody>
          <a:bodyPr/>
          <a:lstStyle/>
          <a:p>
            <a:pPr algn="r"/>
            <a:r>
              <a:rPr lang="en-US" dirty="0"/>
              <a:t>Cresques 1375</a:t>
            </a:r>
          </a:p>
        </p:txBody>
      </p:sp>
      <p:sp>
        <p:nvSpPr>
          <p:cNvPr id="3" name="Slide Number Placeholder 2">
            <a:extLst>
              <a:ext uri="{FF2B5EF4-FFF2-40B4-BE49-F238E27FC236}">
                <a16:creationId xmlns:a16="http://schemas.microsoft.com/office/drawing/2014/main" id="{1657E0EC-B76E-4E58-ABA6-E07A931FF419}"/>
              </a:ext>
            </a:extLst>
          </p:cNvPr>
          <p:cNvSpPr>
            <a:spLocks noGrp="1"/>
          </p:cNvSpPr>
          <p:nvPr>
            <p:ph type="sldNum" sz="quarter" idx="10"/>
          </p:nvPr>
        </p:nvSpPr>
        <p:spPr/>
        <p:txBody>
          <a:bodyPr/>
          <a:lstStyle/>
          <a:p>
            <a:pPr>
              <a:defRPr/>
            </a:pPr>
            <a:fld id="{3ECCCADD-41CB-4372-9BB7-356F3D167FE5}" type="slidenum">
              <a:rPr lang="en-US" smtClean="0"/>
              <a:pPr>
                <a:defRPr/>
              </a:pPr>
              <a:t>4</a:t>
            </a:fld>
            <a:endParaRPr lang="en-US" dirty="0"/>
          </a:p>
        </p:txBody>
      </p:sp>
      <p:sp>
        <p:nvSpPr>
          <p:cNvPr id="4" name="Date Placeholder 3">
            <a:extLst>
              <a:ext uri="{FF2B5EF4-FFF2-40B4-BE49-F238E27FC236}">
                <a16:creationId xmlns:a16="http://schemas.microsoft.com/office/drawing/2014/main" id="{4A75203C-4A13-45C0-A11E-84178CF07AF8}"/>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4BE813A3-3E46-4F7D-BA2F-8FDB2147420D}"/>
              </a:ext>
            </a:extLst>
          </p:cNvPr>
          <p:cNvSpPr>
            <a:spLocks noGrp="1"/>
          </p:cNvSpPr>
          <p:nvPr>
            <p:ph type="ftr" sz="quarter" idx="12"/>
          </p:nvPr>
        </p:nvSpPr>
        <p:spPr/>
        <p:txBody>
          <a:bodyPr/>
          <a:lstStyle/>
          <a:p>
            <a:pPr>
              <a:defRPr/>
            </a:pPr>
            <a:r>
              <a:rPr lang="en-US" dirty="0"/>
              <a:t>© 2019 Bahill</a:t>
            </a:r>
          </a:p>
        </p:txBody>
      </p:sp>
      <p:pic>
        <p:nvPicPr>
          <p:cNvPr id="8" name="Picture 7" descr="A picture containing text, map&#10;&#10;Description automatically generated">
            <a:extLst>
              <a:ext uri="{FF2B5EF4-FFF2-40B4-BE49-F238E27FC236}">
                <a16:creationId xmlns:a16="http://schemas.microsoft.com/office/drawing/2014/main" id="{D94FCE92-9969-4DAB-B99B-4F0860C7F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93233"/>
            <a:ext cx="9937939" cy="6754694"/>
          </a:xfrm>
          <a:prstGeom prst="rect">
            <a:avLst/>
          </a:prstGeom>
        </p:spPr>
      </p:pic>
      <p:sp>
        <p:nvSpPr>
          <p:cNvPr id="6" name="TextBox 5">
            <a:extLst>
              <a:ext uri="{FF2B5EF4-FFF2-40B4-BE49-F238E27FC236}">
                <a16:creationId xmlns:a16="http://schemas.microsoft.com/office/drawing/2014/main" id="{1394FB79-1CBC-4E05-A76F-5CEDF14C05C9}"/>
              </a:ext>
            </a:extLst>
          </p:cNvPr>
          <p:cNvSpPr txBox="1"/>
          <p:nvPr/>
        </p:nvSpPr>
        <p:spPr>
          <a:xfrm>
            <a:off x="120461" y="3429000"/>
            <a:ext cx="2013139" cy="2677656"/>
          </a:xfrm>
          <a:prstGeom prst="rect">
            <a:avLst/>
          </a:prstGeom>
          <a:noFill/>
        </p:spPr>
        <p:txBody>
          <a:bodyPr wrap="square" rtlCol="0">
            <a:spAutoFit/>
          </a:bodyPr>
          <a:lstStyle/>
          <a:p>
            <a:pPr algn="r"/>
            <a:r>
              <a:rPr lang="en-US" sz="2400" dirty="0"/>
              <a:t>All of my portolan charts either have or maybe have this mountain pass</a:t>
            </a:r>
          </a:p>
        </p:txBody>
      </p:sp>
      <p:cxnSp>
        <p:nvCxnSpPr>
          <p:cNvPr id="9" name="Straight Arrow Connector 8">
            <a:extLst>
              <a:ext uri="{FF2B5EF4-FFF2-40B4-BE49-F238E27FC236}">
                <a16:creationId xmlns:a16="http://schemas.microsoft.com/office/drawing/2014/main" id="{08E2845E-B68F-4272-A150-D15BC5F1BAB1}"/>
              </a:ext>
            </a:extLst>
          </p:cNvPr>
          <p:cNvCxnSpPr/>
          <p:nvPr/>
        </p:nvCxnSpPr>
        <p:spPr bwMode="auto">
          <a:xfrm>
            <a:off x="2209800" y="3733800"/>
            <a:ext cx="2590800" cy="1676400"/>
          </a:xfrm>
          <a:prstGeom prst="straightConnector1">
            <a:avLst/>
          </a:prstGeom>
          <a:ln w="50800">
            <a:headEnd type="none" w="med" len="med"/>
            <a:tailEnd type="triangle" w="lg" len="lg"/>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62236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8CA3-015B-49BD-9D07-891D37798311}"/>
              </a:ext>
            </a:extLst>
          </p:cNvPr>
          <p:cNvSpPr>
            <a:spLocks noGrp="1"/>
          </p:cNvSpPr>
          <p:nvPr>
            <p:ph type="title"/>
          </p:nvPr>
        </p:nvSpPr>
        <p:spPr>
          <a:xfrm>
            <a:off x="3886200" y="76200"/>
            <a:ext cx="2514600" cy="1676400"/>
          </a:xfrm>
        </p:spPr>
        <p:txBody>
          <a:bodyPr/>
          <a:lstStyle/>
          <a:p>
            <a:pPr algn="r"/>
            <a:r>
              <a:rPr lang="en-US" dirty="0"/>
              <a:t>Catalan Atlas</a:t>
            </a:r>
            <a:br>
              <a:rPr lang="en-US" dirty="0"/>
            </a:br>
            <a:r>
              <a:rPr lang="en-US" dirty="0"/>
              <a:t>(Cresques) 1375</a:t>
            </a:r>
          </a:p>
        </p:txBody>
      </p:sp>
      <p:sp>
        <p:nvSpPr>
          <p:cNvPr id="3" name="Slide Number Placeholder 2">
            <a:extLst>
              <a:ext uri="{FF2B5EF4-FFF2-40B4-BE49-F238E27FC236}">
                <a16:creationId xmlns:a16="http://schemas.microsoft.com/office/drawing/2014/main" id="{A72F3781-1355-4DF1-893E-F70EDCEE2AA4}"/>
              </a:ext>
            </a:extLst>
          </p:cNvPr>
          <p:cNvSpPr>
            <a:spLocks noGrp="1"/>
          </p:cNvSpPr>
          <p:nvPr>
            <p:ph type="sldNum" sz="quarter" idx="10"/>
          </p:nvPr>
        </p:nvSpPr>
        <p:spPr/>
        <p:txBody>
          <a:bodyPr/>
          <a:lstStyle/>
          <a:p>
            <a:pPr>
              <a:defRPr/>
            </a:pPr>
            <a:fld id="{3ECCCADD-41CB-4372-9BB7-356F3D167FE5}" type="slidenum">
              <a:rPr lang="en-US" smtClean="0"/>
              <a:pPr>
                <a:defRPr/>
              </a:pPr>
              <a:t>5</a:t>
            </a:fld>
            <a:endParaRPr lang="en-US" dirty="0"/>
          </a:p>
        </p:txBody>
      </p:sp>
      <p:sp>
        <p:nvSpPr>
          <p:cNvPr id="4" name="Date Placeholder 3">
            <a:extLst>
              <a:ext uri="{FF2B5EF4-FFF2-40B4-BE49-F238E27FC236}">
                <a16:creationId xmlns:a16="http://schemas.microsoft.com/office/drawing/2014/main" id="{3C57CF2B-A87E-4DE5-996A-6E36D2DFF807}"/>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D1C21B3F-C8CA-4CD1-B912-E646B7BDB62B}"/>
              </a:ext>
            </a:extLst>
          </p:cNvPr>
          <p:cNvSpPr>
            <a:spLocks noGrp="1"/>
          </p:cNvSpPr>
          <p:nvPr>
            <p:ph type="ftr" sz="quarter" idx="12"/>
          </p:nvPr>
        </p:nvSpPr>
        <p:spPr/>
        <p:txBody>
          <a:bodyPr/>
          <a:lstStyle/>
          <a:p>
            <a:pPr>
              <a:defRPr/>
            </a:pPr>
            <a:r>
              <a:rPr lang="en-US" dirty="0"/>
              <a:t>© 2019 Bahill</a:t>
            </a:r>
          </a:p>
        </p:txBody>
      </p:sp>
      <p:pic>
        <p:nvPicPr>
          <p:cNvPr id="7" name="Picture 6" descr="A picture containing text&#10;&#10;Description automatically generated">
            <a:extLst>
              <a:ext uri="{FF2B5EF4-FFF2-40B4-BE49-F238E27FC236}">
                <a16:creationId xmlns:a16="http://schemas.microsoft.com/office/drawing/2014/main" id="{4A6DDB0F-26E5-4D6A-B0DE-64F7824DA5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3098" y="0"/>
            <a:ext cx="5384102" cy="6858000"/>
          </a:xfrm>
          <a:prstGeom prst="rect">
            <a:avLst/>
          </a:prstGeom>
        </p:spPr>
      </p:pic>
    </p:spTree>
    <p:extLst>
      <p:ext uri="{BB962C8B-B14F-4D97-AF65-F5344CB8AC3E}">
        <p14:creationId xmlns:p14="http://schemas.microsoft.com/office/powerpoint/2010/main" val="3500677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C48C2-6A07-4B57-87F6-7E1D84BFF923}"/>
              </a:ext>
            </a:extLst>
          </p:cNvPr>
          <p:cNvSpPr>
            <a:spLocks noGrp="1"/>
          </p:cNvSpPr>
          <p:nvPr>
            <p:ph type="title"/>
          </p:nvPr>
        </p:nvSpPr>
        <p:spPr>
          <a:xfrm>
            <a:off x="18826" y="76200"/>
            <a:ext cx="1428974" cy="1219200"/>
          </a:xfrm>
        </p:spPr>
        <p:txBody>
          <a:bodyPr/>
          <a:lstStyle/>
          <a:p>
            <a:pPr algn="r"/>
            <a:r>
              <a:rPr lang="en-US" dirty="0"/>
              <a:t>Soler 1380</a:t>
            </a:r>
          </a:p>
        </p:txBody>
      </p:sp>
      <p:sp>
        <p:nvSpPr>
          <p:cNvPr id="3" name="Slide Number Placeholder 2">
            <a:extLst>
              <a:ext uri="{FF2B5EF4-FFF2-40B4-BE49-F238E27FC236}">
                <a16:creationId xmlns:a16="http://schemas.microsoft.com/office/drawing/2014/main" id="{806E8F75-F9C1-4BDB-8132-6D603C2324AE}"/>
              </a:ext>
            </a:extLst>
          </p:cNvPr>
          <p:cNvSpPr>
            <a:spLocks noGrp="1"/>
          </p:cNvSpPr>
          <p:nvPr>
            <p:ph type="sldNum" sz="quarter" idx="10"/>
          </p:nvPr>
        </p:nvSpPr>
        <p:spPr/>
        <p:txBody>
          <a:bodyPr/>
          <a:lstStyle/>
          <a:p>
            <a:pPr>
              <a:defRPr/>
            </a:pPr>
            <a:fld id="{3ECCCADD-41CB-4372-9BB7-356F3D167FE5}" type="slidenum">
              <a:rPr lang="en-US" smtClean="0"/>
              <a:pPr>
                <a:defRPr/>
              </a:pPr>
              <a:t>6</a:t>
            </a:fld>
            <a:endParaRPr lang="en-US" dirty="0"/>
          </a:p>
        </p:txBody>
      </p:sp>
      <p:sp>
        <p:nvSpPr>
          <p:cNvPr id="4" name="Date Placeholder 3">
            <a:extLst>
              <a:ext uri="{FF2B5EF4-FFF2-40B4-BE49-F238E27FC236}">
                <a16:creationId xmlns:a16="http://schemas.microsoft.com/office/drawing/2014/main" id="{E6594544-F8C3-4BC4-A4C4-833EECAF3211}"/>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FF9F7A37-80FD-49D8-A81B-9C090C7842D4}"/>
              </a:ext>
            </a:extLst>
          </p:cNvPr>
          <p:cNvSpPr>
            <a:spLocks noGrp="1"/>
          </p:cNvSpPr>
          <p:nvPr>
            <p:ph type="ftr" sz="quarter" idx="12"/>
          </p:nvPr>
        </p:nvSpPr>
        <p:spPr/>
        <p:txBody>
          <a:bodyPr/>
          <a:lstStyle/>
          <a:p>
            <a:pPr>
              <a:defRPr/>
            </a:pPr>
            <a:r>
              <a:rPr lang="en-US" dirty="0"/>
              <a:t>© 2019 Bahill</a:t>
            </a:r>
          </a:p>
        </p:txBody>
      </p:sp>
      <p:pic>
        <p:nvPicPr>
          <p:cNvPr id="7" name="Picture 6">
            <a:extLst>
              <a:ext uri="{FF2B5EF4-FFF2-40B4-BE49-F238E27FC236}">
                <a16:creationId xmlns:a16="http://schemas.microsoft.com/office/drawing/2014/main" id="{2CF75700-4891-48CC-8525-1118D87E4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0"/>
            <a:ext cx="10725374" cy="6820668"/>
          </a:xfrm>
          <a:prstGeom prst="rect">
            <a:avLst/>
          </a:prstGeom>
        </p:spPr>
      </p:pic>
    </p:spTree>
    <p:extLst>
      <p:ext uri="{BB962C8B-B14F-4D97-AF65-F5344CB8AC3E}">
        <p14:creationId xmlns:p14="http://schemas.microsoft.com/office/powerpoint/2010/main" val="2205915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9496FE-985E-4ED8-ADE7-F3A3329254C6}"/>
              </a:ext>
            </a:extLst>
          </p:cNvPr>
          <p:cNvSpPr>
            <a:spLocks noGrp="1"/>
          </p:cNvSpPr>
          <p:nvPr>
            <p:ph type="sldNum" sz="quarter" idx="10"/>
          </p:nvPr>
        </p:nvSpPr>
        <p:spPr/>
        <p:txBody>
          <a:bodyPr/>
          <a:lstStyle/>
          <a:p>
            <a:pPr>
              <a:defRPr/>
            </a:pPr>
            <a:fld id="{3ECCCADD-41CB-4372-9BB7-356F3D167FE5}" type="slidenum">
              <a:rPr lang="en-US" smtClean="0"/>
              <a:pPr>
                <a:defRPr/>
              </a:pPr>
              <a:t>7</a:t>
            </a:fld>
            <a:endParaRPr lang="en-US" dirty="0"/>
          </a:p>
        </p:txBody>
      </p:sp>
      <p:sp>
        <p:nvSpPr>
          <p:cNvPr id="4" name="Date Placeholder 3">
            <a:extLst>
              <a:ext uri="{FF2B5EF4-FFF2-40B4-BE49-F238E27FC236}">
                <a16:creationId xmlns:a16="http://schemas.microsoft.com/office/drawing/2014/main" id="{65583CDA-BC20-4E6D-A607-476E06027E0B}"/>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2916FE42-D45F-4F21-A337-D3020CE85BB3}"/>
              </a:ext>
            </a:extLst>
          </p:cNvPr>
          <p:cNvSpPr>
            <a:spLocks noGrp="1"/>
          </p:cNvSpPr>
          <p:nvPr>
            <p:ph type="ftr" sz="quarter" idx="12"/>
          </p:nvPr>
        </p:nvSpPr>
        <p:spPr/>
        <p:txBody>
          <a:bodyPr/>
          <a:lstStyle/>
          <a:p>
            <a:pPr>
              <a:defRPr/>
            </a:pPr>
            <a:r>
              <a:rPr lang="en-US" dirty="0"/>
              <a:t>© 2019 Bahill</a:t>
            </a:r>
          </a:p>
        </p:txBody>
      </p:sp>
      <p:pic>
        <p:nvPicPr>
          <p:cNvPr id="7" name="Picture 6" descr="A picture containing building, wall&#10;&#10;Description automatically generated">
            <a:extLst>
              <a:ext uri="{FF2B5EF4-FFF2-40B4-BE49-F238E27FC236}">
                <a16:creationId xmlns:a16="http://schemas.microsoft.com/office/drawing/2014/main" id="{3266CD30-2E80-4F50-A950-9303A83CF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067" y="0"/>
            <a:ext cx="10866933" cy="6858000"/>
          </a:xfrm>
          <a:prstGeom prst="rect">
            <a:avLst/>
          </a:prstGeom>
        </p:spPr>
      </p:pic>
      <p:sp>
        <p:nvSpPr>
          <p:cNvPr id="2" name="Title 1">
            <a:extLst>
              <a:ext uri="{FF2B5EF4-FFF2-40B4-BE49-F238E27FC236}">
                <a16:creationId xmlns:a16="http://schemas.microsoft.com/office/drawing/2014/main" id="{FD08C348-630D-4AD7-B488-AF55B8C56635}"/>
              </a:ext>
            </a:extLst>
          </p:cNvPr>
          <p:cNvSpPr>
            <a:spLocks noGrp="1"/>
          </p:cNvSpPr>
          <p:nvPr>
            <p:ph type="title"/>
          </p:nvPr>
        </p:nvSpPr>
        <p:spPr>
          <a:xfrm>
            <a:off x="1447800" y="152400"/>
            <a:ext cx="2971800" cy="609600"/>
          </a:xfrm>
        </p:spPr>
        <p:txBody>
          <a:bodyPr/>
          <a:lstStyle/>
          <a:p>
            <a:r>
              <a:rPr lang="en-US" dirty="0">
                <a:solidFill>
                  <a:schemeClr val="bg1"/>
                </a:solidFill>
              </a:rPr>
              <a:t>Becharius, 1403</a:t>
            </a:r>
          </a:p>
        </p:txBody>
      </p:sp>
      <p:sp>
        <p:nvSpPr>
          <p:cNvPr id="9" name="TextBox 8">
            <a:extLst>
              <a:ext uri="{FF2B5EF4-FFF2-40B4-BE49-F238E27FC236}">
                <a16:creationId xmlns:a16="http://schemas.microsoft.com/office/drawing/2014/main" id="{1C2E0446-E771-46A7-A466-69FB9E74BB0E}"/>
              </a:ext>
            </a:extLst>
          </p:cNvPr>
          <p:cNvSpPr txBox="1"/>
          <p:nvPr/>
        </p:nvSpPr>
        <p:spPr>
          <a:xfrm>
            <a:off x="1943100" y="5057507"/>
            <a:ext cx="1981200" cy="1200329"/>
          </a:xfrm>
          <a:prstGeom prst="rect">
            <a:avLst/>
          </a:prstGeom>
          <a:noFill/>
        </p:spPr>
        <p:txBody>
          <a:bodyPr wrap="square" rtlCol="0">
            <a:spAutoFit/>
          </a:bodyPr>
          <a:lstStyle/>
          <a:p>
            <a:r>
              <a:rPr lang="en-US" sz="2400" dirty="0">
                <a:solidFill>
                  <a:schemeClr val="bg1"/>
                </a:solidFill>
              </a:rPr>
              <a:t>There is no bird claw in Africa!</a:t>
            </a:r>
          </a:p>
        </p:txBody>
      </p:sp>
    </p:spTree>
    <p:extLst>
      <p:ext uri="{BB962C8B-B14F-4D97-AF65-F5344CB8AC3E}">
        <p14:creationId xmlns:p14="http://schemas.microsoft.com/office/powerpoint/2010/main" val="3881596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3145-98A0-473F-8BF0-ECEA7198DE6E}"/>
              </a:ext>
            </a:extLst>
          </p:cNvPr>
          <p:cNvSpPr>
            <a:spLocks noGrp="1"/>
          </p:cNvSpPr>
          <p:nvPr>
            <p:ph type="title"/>
          </p:nvPr>
        </p:nvSpPr>
        <p:spPr>
          <a:xfrm>
            <a:off x="31376" y="76200"/>
            <a:ext cx="1594224" cy="1600200"/>
          </a:xfrm>
        </p:spPr>
        <p:txBody>
          <a:bodyPr/>
          <a:lstStyle/>
          <a:p>
            <a:pPr algn="r"/>
            <a:r>
              <a:rPr lang="en-US" dirty="0"/>
              <a:t>Vallseca 1439</a:t>
            </a:r>
          </a:p>
        </p:txBody>
      </p:sp>
      <p:sp>
        <p:nvSpPr>
          <p:cNvPr id="3" name="Slide Number Placeholder 2">
            <a:extLst>
              <a:ext uri="{FF2B5EF4-FFF2-40B4-BE49-F238E27FC236}">
                <a16:creationId xmlns:a16="http://schemas.microsoft.com/office/drawing/2014/main" id="{6FF6535F-CA39-4B53-AD8E-FC7116381B79}"/>
              </a:ext>
            </a:extLst>
          </p:cNvPr>
          <p:cNvSpPr>
            <a:spLocks noGrp="1"/>
          </p:cNvSpPr>
          <p:nvPr>
            <p:ph type="sldNum" sz="quarter" idx="10"/>
          </p:nvPr>
        </p:nvSpPr>
        <p:spPr/>
        <p:txBody>
          <a:bodyPr/>
          <a:lstStyle/>
          <a:p>
            <a:pPr>
              <a:defRPr/>
            </a:pPr>
            <a:fld id="{3ECCCADD-41CB-4372-9BB7-356F3D167FE5}" type="slidenum">
              <a:rPr lang="en-US" smtClean="0"/>
              <a:pPr>
                <a:defRPr/>
              </a:pPr>
              <a:t>8</a:t>
            </a:fld>
            <a:endParaRPr lang="en-US" dirty="0"/>
          </a:p>
        </p:txBody>
      </p:sp>
      <p:sp>
        <p:nvSpPr>
          <p:cNvPr id="4" name="Date Placeholder 3">
            <a:extLst>
              <a:ext uri="{FF2B5EF4-FFF2-40B4-BE49-F238E27FC236}">
                <a16:creationId xmlns:a16="http://schemas.microsoft.com/office/drawing/2014/main" id="{BF2AEB8E-9695-4672-869C-9508FD733905}"/>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C4AAA8A3-FD5A-44ED-AEBC-EE4F9B3C631D}"/>
              </a:ext>
            </a:extLst>
          </p:cNvPr>
          <p:cNvSpPr>
            <a:spLocks noGrp="1"/>
          </p:cNvSpPr>
          <p:nvPr>
            <p:ph type="ftr" sz="quarter" idx="12"/>
          </p:nvPr>
        </p:nvSpPr>
        <p:spPr/>
        <p:txBody>
          <a:bodyPr/>
          <a:lstStyle/>
          <a:p>
            <a:pPr>
              <a:defRPr/>
            </a:pPr>
            <a:r>
              <a:rPr lang="en-US" dirty="0"/>
              <a:t>© 2019 Bahill</a:t>
            </a:r>
          </a:p>
        </p:txBody>
      </p:sp>
      <p:pic>
        <p:nvPicPr>
          <p:cNvPr id="9" name="Picture 8" descr="A picture containing text, map&#10;&#10;Description automatically generated">
            <a:extLst>
              <a:ext uri="{FF2B5EF4-FFF2-40B4-BE49-F238E27FC236}">
                <a16:creationId xmlns:a16="http://schemas.microsoft.com/office/drawing/2014/main" id="{6B5DF385-7A32-46AD-8049-5AA7F93BD2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5600" y="-1"/>
            <a:ext cx="10535024" cy="6793613"/>
          </a:xfrm>
          <a:prstGeom prst="rect">
            <a:avLst/>
          </a:prstGeom>
        </p:spPr>
      </p:pic>
      <p:sp>
        <p:nvSpPr>
          <p:cNvPr id="6" name="TextBox 5">
            <a:extLst>
              <a:ext uri="{FF2B5EF4-FFF2-40B4-BE49-F238E27FC236}">
                <a16:creationId xmlns:a16="http://schemas.microsoft.com/office/drawing/2014/main" id="{EE31E207-A4A2-40EC-B0BF-7B3927E6D0B9}"/>
              </a:ext>
            </a:extLst>
          </p:cNvPr>
          <p:cNvSpPr txBox="1"/>
          <p:nvPr/>
        </p:nvSpPr>
        <p:spPr>
          <a:xfrm>
            <a:off x="0" y="2133600"/>
            <a:ext cx="1594224" cy="2677656"/>
          </a:xfrm>
          <a:prstGeom prst="rect">
            <a:avLst/>
          </a:prstGeom>
          <a:noFill/>
        </p:spPr>
        <p:txBody>
          <a:bodyPr wrap="square" rtlCol="0">
            <a:spAutoFit/>
          </a:bodyPr>
          <a:lstStyle/>
          <a:p>
            <a:pPr algn="r"/>
            <a:r>
              <a:rPr lang="en-US" sz="2400" dirty="0"/>
              <a:t>Is this bird claw pushed up with the hook pushed left?</a:t>
            </a:r>
          </a:p>
        </p:txBody>
      </p:sp>
    </p:spTree>
    <p:extLst>
      <p:ext uri="{BB962C8B-B14F-4D97-AF65-F5344CB8AC3E}">
        <p14:creationId xmlns:p14="http://schemas.microsoft.com/office/powerpoint/2010/main" val="3296024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D541-2834-4728-A0AA-2E968C740CAB}"/>
              </a:ext>
            </a:extLst>
          </p:cNvPr>
          <p:cNvSpPr>
            <a:spLocks noGrp="1"/>
          </p:cNvSpPr>
          <p:nvPr>
            <p:ph type="title"/>
          </p:nvPr>
        </p:nvSpPr>
        <p:spPr>
          <a:xfrm>
            <a:off x="1981200" y="76200"/>
            <a:ext cx="1371600" cy="609600"/>
          </a:xfrm>
        </p:spPr>
        <p:txBody>
          <a:bodyPr/>
          <a:lstStyle/>
          <a:p>
            <a:pPr algn="r"/>
            <a:r>
              <a:rPr lang="en-US" dirty="0"/>
              <a:t>Alps</a:t>
            </a:r>
          </a:p>
        </p:txBody>
      </p:sp>
      <p:sp>
        <p:nvSpPr>
          <p:cNvPr id="3" name="Slide Number Placeholder 2">
            <a:extLst>
              <a:ext uri="{FF2B5EF4-FFF2-40B4-BE49-F238E27FC236}">
                <a16:creationId xmlns:a16="http://schemas.microsoft.com/office/drawing/2014/main" id="{78EC955F-CCF0-4340-8318-2B93B5647AD4}"/>
              </a:ext>
            </a:extLst>
          </p:cNvPr>
          <p:cNvSpPr>
            <a:spLocks noGrp="1"/>
          </p:cNvSpPr>
          <p:nvPr>
            <p:ph type="sldNum" sz="quarter" idx="10"/>
          </p:nvPr>
        </p:nvSpPr>
        <p:spPr/>
        <p:txBody>
          <a:bodyPr/>
          <a:lstStyle/>
          <a:p>
            <a:pPr>
              <a:defRPr/>
            </a:pPr>
            <a:fld id="{3ECCCADD-41CB-4372-9BB7-356F3D167FE5}" type="slidenum">
              <a:rPr lang="en-US" smtClean="0"/>
              <a:pPr>
                <a:defRPr/>
              </a:pPr>
              <a:t>9</a:t>
            </a:fld>
            <a:endParaRPr lang="en-US" dirty="0"/>
          </a:p>
        </p:txBody>
      </p:sp>
      <p:sp>
        <p:nvSpPr>
          <p:cNvPr id="4" name="Date Placeholder 3">
            <a:extLst>
              <a:ext uri="{FF2B5EF4-FFF2-40B4-BE49-F238E27FC236}">
                <a16:creationId xmlns:a16="http://schemas.microsoft.com/office/drawing/2014/main" id="{9B3BBA71-AE88-43C8-904D-203B0DB9C07B}"/>
              </a:ext>
            </a:extLst>
          </p:cNvPr>
          <p:cNvSpPr>
            <a:spLocks noGrp="1"/>
          </p:cNvSpPr>
          <p:nvPr>
            <p:ph type="dt" sz="half" idx="11"/>
          </p:nvPr>
        </p:nvSpPr>
        <p:spPr/>
        <p:txBody>
          <a:bodyPr/>
          <a:lstStyle/>
          <a:p>
            <a:pPr>
              <a:defRPr/>
            </a:pPr>
            <a:fld id="{70F02521-F0CB-4ACE-8C05-6E209F5C117D}" type="datetime1">
              <a:rPr lang="en-US" smtClean="0"/>
              <a:t>10/5/2019</a:t>
            </a:fld>
            <a:endParaRPr lang="en-US" dirty="0"/>
          </a:p>
        </p:txBody>
      </p:sp>
      <p:sp>
        <p:nvSpPr>
          <p:cNvPr id="5" name="Footer Placeholder 4">
            <a:extLst>
              <a:ext uri="{FF2B5EF4-FFF2-40B4-BE49-F238E27FC236}">
                <a16:creationId xmlns:a16="http://schemas.microsoft.com/office/drawing/2014/main" id="{721B34CB-21D0-46AF-9C42-576D3D6ED1E2}"/>
              </a:ext>
            </a:extLst>
          </p:cNvPr>
          <p:cNvSpPr>
            <a:spLocks noGrp="1"/>
          </p:cNvSpPr>
          <p:nvPr>
            <p:ph type="ftr" sz="quarter" idx="12"/>
          </p:nvPr>
        </p:nvSpPr>
        <p:spPr/>
        <p:txBody>
          <a:bodyPr/>
          <a:lstStyle/>
          <a:p>
            <a:pPr>
              <a:defRPr/>
            </a:pPr>
            <a:r>
              <a:rPr lang="en-US" dirty="0"/>
              <a:t>© 2019 Bahill</a:t>
            </a:r>
          </a:p>
        </p:txBody>
      </p:sp>
      <p:pic>
        <p:nvPicPr>
          <p:cNvPr id="9" name="Picture 8" descr="A close up of a map&#10;&#10;Description automatically generated">
            <a:extLst>
              <a:ext uri="{FF2B5EF4-FFF2-40B4-BE49-F238E27FC236}">
                <a16:creationId xmlns:a16="http://schemas.microsoft.com/office/drawing/2014/main" id="{6B013CD3-55E4-4323-B4F3-3DB1D51CB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1"/>
            <a:ext cx="8763000" cy="6842443"/>
          </a:xfrm>
          <a:prstGeom prst="rect">
            <a:avLst/>
          </a:prstGeom>
        </p:spPr>
      </p:pic>
    </p:spTree>
    <p:extLst>
      <p:ext uri="{BB962C8B-B14F-4D97-AF65-F5344CB8AC3E}">
        <p14:creationId xmlns:p14="http://schemas.microsoft.com/office/powerpoint/2010/main" val="3838042502"/>
      </p:ext>
    </p:extLst>
  </p:cSld>
  <p:clrMapOvr>
    <a:masterClrMapping/>
  </p:clrMapOvr>
</p:sld>
</file>

<file path=ppt/theme/theme1.xml><?xml version="1.0" encoding="utf-8"?>
<a:theme xmlns:a="http://schemas.openxmlformats.org/drawingml/2006/main" name="Default Design">
  <a:themeElements>
    <a:clrScheme name="Default Design 8">
      <a:dk1>
        <a:srgbClr val="5F5F5F"/>
      </a:dk1>
      <a:lt1>
        <a:srgbClr val="FFFFFF"/>
      </a:lt1>
      <a:dk2>
        <a:srgbClr val="100E23"/>
      </a:dk2>
      <a:lt2>
        <a:srgbClr val="FFFFFF"/>
      </a:lt2>
      <a:accent1>
        <a:srgbClr val="990099"/>
      </a:accent1>
      <a:accent2>
        <a:srgbClr val="FFCC00"/>
      </a:accent2>
      <a:accent3>
        <a:srgbClr val="AAAAAC"/>
      </a:accent3>
      <a:accent4>
        <a:srgbClr val="DADADA"/>
      </a:accent4>
      <a:accent5>
        <a:srgbClr val="CAAACA"/>
      </a:accent5>
      <a:accent6>
        <a:srgbClr val="E7B900"/>
      </a:accent6>
      <a:hlink>
        <a:srgbClr val="FF9933"/>
      </a:hlink>
      <a:folHlink>
        <a:srgbClr val="6600FF"/>
      </a:folHlink>
    </a:clrScheme>
    <a:fontScheme name="Default Design">
      <a:majorFont>
        <a:latin typeface="Georgia"/>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5F5F5F"/>
        </a:dk1>
        <a:lt1>
          <a:srgbClr val="FFFFFF"/>
        </a:lt1>
        <a:dk2>
          <a:srgbClr val="100E23"/>
        </a:dk2>
        <a:lt2>
          <a:srgbClr val="FFFFFF"/>
        </a:lt2>
        <a:accent1>
          <a:srgbClr val="990099"/>
        </a:accent1>
        <a:accent2>
          <a:srgbClr val="FFCC00"/>
        </a:accent2>
        <a:accent3>
          <a:srgbClr val="AAAAAC"/>
        </a:accent3>
        <a:accent4>
          <a:srgbClr val="DADADA"/>
        </a:accent4>
        <a:accent5>
          <a:srgbClr val="CAAACA"/>
        </a:accent5>
        <a:accent6>
          <a:srgbClr val="E7B900"/>
        </a:accent6>
        <a:hlink>
          <a:srgbClr val="FF9933"/>
        </a:hlink>
        <a:folHlink>
          <a:srgbClr val="66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54676</TotalTime>
  <Words>851</Words>
  <Application>Microsoft Office PowerPoint</Application>
  <PresentationFormat>Widescreen</PresentationFormat>
  <Paragraphs>236</Paragraphs>
  <Slides>35</Slides>
  <Notes>22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Wingdings</vt:lpstr>
      <vt:lpstr>Georgia</vt:lpstr>
      <vt:lpstr>Times New Roman</vt:lpstr>
      <vt:lpstr>Arial</vt:lpstr>
      <vt:lpstr>Default Design</vt:lpstr>
      <vt:lpstr>Ancient Mysteries: Portolan Charts Part 4 The Bird Claw in Africa</vt:lpstr>
      <vt:lpstr>Dulceto, 1339</vt:lpstr>
      <vt:lpstr>Bumps in the claw look like brown desert mountains</vt:lpstr>
      <vt:lpstr>Cresques 1375</vt:lpstr>
      <vt:lpstr>Catalan Atlas (Cresques) 1375</vt:lpstr>
      <vt:lpstr>Soler 1380</vt:lpstr>
      <vt:lpstr>Becharius, 1403</vt:lpstr>
      <vt:lpstr>Vallseca 1439</vt:lpstr>
      <vt:lpstr>Alps</vt:lpstr>
      <vt:lpstr>Petrus Roselli, 1450</vt:lpstr>
      <vt:lpstr>Roselli, 1465</vt:lpstr>
      <vt:lpstr>CGA5d 1450</vt:lpstr>
      <vt:lpstr>Pareto 1455</vt:lpstr>
      <vt:lpstr>Roselli 1466</vt:lpstr>
      <vt:lpstr>Canepa 1489</vt:lpstr>
      <vt:lpstr>ben Zara 1497</vt:lpstr>
      <vt:lpstr>ben Zara 1500</vt:lpstr>
      <vt:lpstr>Juan de la Casa, 1500, second bird claw</vt:lpstr>
      <vt:lpstr>Unknown 1505</vt:lpstr>
      <vt:lpstr>Russo 1508</vt:lpstr>
      <vt:lpstr>Jacobus Russus, 1533</vt:lpstr>
      <vt:lpstr>Roselli 1466</vt:lpstr>
      <vt:lpstr>Agular 1492</vt:lpstr>
      <vt:lpstr>They stopped putting the bird claw in Africa around 1530 AD</vt:lpstr>
      <vt:lpstr>Mountains on non portolan charts</vt:lpstr>
      <vt:lpstr>Global warming</vt:lpstr>
      <vt:lpstr> North Africa</vt:lpstr>
      <vt:lpstr>PowerPoint Presentation</vt:lpstr>
      <vt:lpstr>Africa</vt:lpstr>
      <vt:lpstr>Ptolemy 150 AD, reconstructed by al-Idrisi in 1154</vt:lpstr>
      <vt:lpstr>Ptolemy 150 AD, reconstructed in 1482, note the sixteen winds</vt:lpstr>
      <vt:lpstr>Munster 1542</vt:lpstr>
      <vt:lpstr>The bird claw in Africa</vt:lpstr>
      <vt:lpstr>PowerPoint Presentation</vt:lpstr>
      <vt:lpstr>PowerPoint Presentation</vt:lpstr>
    </vt:vector>
  </TitlesOfParts>
  <Manager>Terry Bahill</Manager>
  <Company>BICS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Unintended Consequences</dc:title>
  <dc:creator>Terry Bahill</dc:creator>
  <cp:lastModifiedBy>Terry Bahill</cp:lastModifiedBy>
  <cp:revision>2889</cp:revision>
  <cp:lastPrinted>2019-05-16T21:03:24Z</cp:lastPrinted>
  <dcterms:created xsi:type="dcterms:W3CDTF">1999-11-26T13:52:12Z</dcterms:created>
  <dcterms:modified xsi:type="dcterms:W3CDTF">2019-10-05T19:03:56Z</dcterms:modified>
  <cp:category>Systems Engineering</cp:category>
  <cp:contentStatus>current work</cp:contentStatus>
  <dc:language>English</dc:language>
</cp:coreProperties>
</file>