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22F43C25-4F34-E247-B043-5D1654DE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500" b="16291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520B6E-EBF7-3F96-4DCC-1A3B53157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 dirty="0" err="1">
                <a:solidFill>
                  <a:srgbClr val="FFFFFF"/>
                </a:solidFill>
              </a:rPr>
              <a:t>Sterograms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148BC-B498-4DCD-67CE-8D1C55C0B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4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a landscape&#10;&#10;Description automatically generated">
            <a:extLst>
              <a:ext uri="{FF2B5EF4-FFF2-40B4-BE49-F238E27FC236}">
                <a16:creationId xmlns:a16="http://schemas.microsoft.com/office/drawing/2014/main" id="{7C48BF80-FD55-E358-4BD5-18D4510FC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" y="1213954"/>
            <a:ext cx="11821808" cy="4953338"/>
          </a:xfrm>
        </p:spPr>
      </p:pic>
    </p:spTree>
    <p:extLst>
      <p:ext uri="{BB962C8B-B14F-4D97-AF65-F5344CB8AC3E}">
        <p14:creationId xmlns:p14="http://schemas.microsoft.com/office/powerpoint/2010/main" val="16932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Content Placeholder 4" descr="A collage of a landscape&#10;&#10;Description automatically generated">
            <a:extLst>
              <a:ext uri="{FF2B5EF4-FFF2-40B4-BE49-F238E27FC236}">
                <a16:creationId xmlns:a16="http://schemas.microsoft.com/office/drawing/2014/main" id="{22BFAB8A-3D4A-40AB-A596-9F4BFFA57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212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A1620-FDA5-F965-3042-09C3691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Dog vision</a:t>
            </a:r>
          </a:p>
        </p:txBody>
      </p:sp>
    </p:spTree>
    <p:extLst>
      <p:ext uri="{BB962C8B-B14F-4D97-AF65-F5344CB8AC3E}">
        <p14:creationId xmlns:p14="http://schemas.microsoft.com/office/powerpoint/2010/main" val="111415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all of white mushrooms&#10;&#10;Description automatically generated">
            <a:extLst>
              <a:ext uri="{FF2B5EF4-FFF2-40B4-BE49-F238E27FC236}">
                <a16:creationId xmlns:a16="http://schemas.microsoft.com/office/drawing/2014/main" id="{D4A3E7C3-FA10-2458-6559-49619156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20" y="150467"/>
            <a:ext cx="10015300" cy="6524626"/>
          </a:xfrm>
        </p:spPr>
      </p:pic>
    </p:spTree>
    <p:extLst>
      <p:ext uri="{BB962C8B-B14F-4D97-AF65-F5344CB8AC3E}">
        <p14:creationId xmlns:p14="http://schemas.microsoft.com/office/powerpoint/2010/main" val="185331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 with a tree in front of it&#10;&#10;Description automatically generated">
            <a:extLst>
              <a:ext uri="{FF2B5EF4-FFF2-40B4-BE49-F238E27FC236}">
                <a16:creationId xmlns:a16="http://schemas.microsoft.com/office/drawing/2014/main" id="{B64BB69E-878F-035B-858C-17723F05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42289"/>
            <a:ext cx="11843717" cy="3982450"/>
          </a:xfrm>
        </p:spPr>
      </p:pic>
    </p:spTree>
    <p:extLst>
      <p:ext uri="{BB962C8B-B14F-4D97-AF65-F5344CB8AC3E}">
        <p14:creationId xmlns:p14="http://schemas.microsoft.com/office/powerpoint/2010/main" val="138662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brown butterfly pattern&#10;&#10;Description automatically generated">
            <a:extLst>
              <a:ext uri="{FF2B5EF4-FFF2-40B4-BE49-F238E27FC236}">
                <a16:creationId xmlns:a16="http://schemas.microsoft.com/office/drawing/2014/main" id="{08767D9A-D7A1-F09E-7A87-7DB834949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86" y="100772"/>
            <a:ext cx="8272790" cy="6622308"/>
          </a:xfrm>
        </p:spPr>
      </p:pic>
    </p:spTree>
    <p:extLst>
      <p:ext uri="{BB962C8B-B14F-4D97-AF65-F5344CB8AC3E}">
        <p14:creationId xmlns:p14="http://schemas.microsoft.com/office/powerpoint/2010/main" val="152906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g walking in a row&#10;&#10;Description automatically generated">
            <a:extLst>
              <a:ext uri="{FF2B5EF4-FFF2-40B4-BE49-F238E27FC236}">
                <a16:creationId xmlns:a16="http://schemas.microsoft.com/office/drawing/2014/main" id="{C80B88AD-D7B6-DDFC-2964-1A4E1DE23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87" y="279676"/>
            <a:ext cx="8044190" cy="6439315"/>
          </a:xfrm>
        </p:spPr>
      </p:pic>
    </p:spTree>
    <p:extLst>
      <p:ext uri="{BB962C8B-B14F-4D97-AF65-F5344CB8AC3E}">
        <p14:creationId xmlns:p14="http://schemas.microsoft.com/office/powerpoint/2010/main" val="88830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oins on a surface&#10;&#10;Description automatically generated">
            <a:extLst>
              <a:ext uri="{FF2B5EF4-FFF2-40B4-BE49-F238E27FC236}">
                <a16:creationId xmlns:a16="http://schemas.microsoft.com/office/drawing/2014/main" id="{5521EA04-D940-19AD-4585-695FB737D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02" y="220042"/>
            <a:ext cx="8816975" cy="6612732"/>
          </a:xfrm>
        </p:spPr>
      </p:pic>
    </p:spTree>
    <p:extLst>
      <p:ext uri="{BB962C8B-B14F-4D97-AF65-F5344CB8AC3E}">
        <p14:creationId xmlns:p14="http://schemas.microsoft.com/office/powerpoint/2010/main" val="160054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white and blue background with a person jumping&#10;&#10;Description automatically generated">
            <a:extLst>
              <a:ext uri="{FF2B5EF4-FFF2-40B4-BE49-F238E27FC236}">
                <a16:creationId xmlns:a16="http://schemas.microsoft.com/office/drawing/2014/main" id="{5593C869-2C13-5842-DD9E-49C23C64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7" y="170346"/>
            <a:ext cx="9912813" cy="6648944"/>
          </a:xfrm>
        </p:spPr>
      </p:pic>
    </p:spTree>
    <p:extLst>
      <p:ext uri="{BB962C8B-B14F-4D97-AF65-F5344CB8AC3E}">
        <p14:creationId xmlns:p14="http://schemas.microsoft.com/office/powerpoint/2010/main" val="200970670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AvenirNext LT Pro Medium</vt:lpstr>
      <vt:lpstr>Sabon Next LT</vt:lpstr>
      <vt:lpstr>DappledVTI</vt:lpstr>
      <vt:lpstr>Sterograms</vt:lpstr>
      <vt:lpstr>PowerPoint Presentation</vt:lpstr>
      <vt:lpstr>Dog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Terry Bahill</dc:creator>
  <cp:lastModifiedBy>Terry Bahill</cp:lastModifiedBy>
  <cp:revision>2</cp:revision>
  <dcterms:created xsi:type="dcterms:W3CDTF">2024-09-03T20:13:29Z</dcterms:created>
  <dcterms:modified xsi:type="dcterms:W3CDTF">2024-09-03T20:22:59Z</dcterms:modified>
</cp:coreProperties>
</file>